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19"/>
  </p:notesMasterIdLst>
  <p:sldIdLst>
    <p:sldId id="256" r:id="rId2"/>
    <p:sldId id="258" r:id="rId3"/>
    <p:sldId id="289" r:id="rId4"/>
    <p:sldId id="298" r:id="rId5"/>
    <p:sldId id="257" r:id="rId6"/>
    <p:sldId id="290" r:id="rId7"/>
    <p:sldId id="305" r:id="rId8"/>
    <p:sldId id="299" r:id="rId9"/>
    <p:sldId id="291" r:id="rId10"/>
    <p:sldId id="300" r:id="rId11"/>
    <p:sldId id="293" r:id="rId12"/>
    <p:sldId id="292" r:id="rId13"/>
    <p:sldId id="294" r:id="rId14"/>
    <p:sldId id="295" r:id="rId15"/>
    <p:sldId id="304" r:id="rId16"/>
    <p:sldId id="266" r:id="rId17"/>
    <p:sldId id="279" r:id="rId18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Oswald" panose="020B0604020202020204" charset="0"/>
      <p:regular r:id="rId24"/>
      <p:bold r:id="rId25"/>
    </p:embeddedFont>
    <p:embeddedFont>
      <p:font typeface="Roboto Condensed" panose="020B0604020202020204" charset="0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C799DCA-29E8-4524-A810-633B7D3D7259}">
  <a:tblStyle styleId="{BC799DCA-29E8-4524-A810-633B7D3D725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49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542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59538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524593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70143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33286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48795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74134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343344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2712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25208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1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</a:rPr>
              <a:t>1. </a:t>
            </a:r>
            <a:r>
              <a:rPr lang="vi-VN" sz="11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</a:rPr>
              <a:t>Chúng thay đổi hành vi của bối cảnh bằng cách ủy thác một số công việc cho các đối tượng</a:t>
            </a:r>
            <a:r>
              <a:rPr lang="en-US" sz="11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1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</a:rPr>
              <a:t>2. </a:t>
            </a:r>
            <a:r>
              <a:rPr lang="vi-VN" sz="11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</a:rPr>
              <a:t>Strategy làm cho các đối tượng này hoàn toàn độc lập và không biết về nhau.</a:t>
            </a:r>
            <a:endParaRPr lang="en-US" sz="1100" dirty="0">
              <a:solidFill>
                <a:schemeClr val="accent1">
                  <a:lumMod val="50000"/>
                </a:schemeClr>
              </a:solidFill>
              <a:latin typeface="Oswald" panose="020B060402020202020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sz="1100" dirty="0">
              <a:solidFill>
                <a:schemeClr val="accent1">
                  <a:lumMod val="50000"/>
                </a:schemeClr>
              </a:solidFill>
              <a:latin typeface="Oswald" panose="020B0604020202020204" charset="0"/>
              <a:ea typeface="Roboto Condensed" panose="020B060402020202020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533624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435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73679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rgbClr val="4BB5D9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5609666" y="2185857"/>
            <a:ext cx="3534604" cy="3432788"/>
            <a:chOff x="6172200" y="2656118"/>
            <a:chExt cx="2971754" cy="2886151"/>
          </a:xfrm>
        </p:grpSpPr>
        <p:sp>
          <p:nvSpPr>
            <p:cNvPr id="11" name="Google Shape;11;p2"/>
            <p:cNvSpPr/>
            <p:nvPr/>
          </p:nvSpPr>
          <p:spPr>
            <a:xfrm rot="9208626" flipH="1">
              <a:off x="6704904" y="4110434"/>
              <a:ext cx="484232" cy="1204006"/>
            </a:xfrm>
            <a:prstGeom prst="flowChartManualInput">
              <a:avLst/>
            </a:prstGeom>
            <a:solidFill>
              <a:srgbClr val="81D1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rot="9208633" flipH="1">
              <a:off x="7804300" y="3279013"/>
              <a:ext cx="877624" cy="2182136"/>
            </a:xfrm>
            <a:prstGeom prst="flowChartManualInput">
              <a:avLst/>
            </a:prstGeom>
            <a:solidFill>
              <a:srgbClr val="379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9208606" flipH="1">
              <a:off x="7481789" y="4276913"/>
              <a:ext cx="408796" cy="1016449"/>
            </a:xfrm>
            <a:prstGeom prst="flowChartManualInput">
              <a:avLst/>
            </a:pr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9208678" flipH="1">
              <a:off x="6287617" y="4657701"/>
              <a:ext cx="229660" cy="571018"/>
            </a:xfrm>
            <a:prstGeom prst="flowChartManualInpu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8289303" y="2656118"/>
              <a:ext cx="854651" cy="1929080"/>
            </a:xfrm>
            <a:custGeom>
              <a:avLst/>
              <a:gdLst/>
              <a:ahLst/>
              <a:cxnLst/>
              <a:rect l="l" t="t" r="r" b="b"/>
              <a:pathLst>
                <a:path w="37596" h="84860" extrusionOk="0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grpSp>
        <p:nvGrpSpPr>
          <p:cNvPr id="16" name="Google Shape;16;p2"/>
          <p:cNvGrpSpPr/>
          <p:nvPr/>
        </p:nvGrpSpPr>
        <p:grpSpPr>
          <a:xfrm>
            <a:off x="-22" y="-324543"/>
            <a:ext cx="3068579" cy="1910876"/>
            <a:chOff x="-32" y="-215963"/>
            <a:chExt cx="2163561" cy="1347300"/>
          </a:xfrm>
        </p:grpSpPr>
        <p:sp>
          <p:nvSpPr>
            <p:cNvPr id="17" name="Google Shape;17;p2"/>
            <p:cNvSpPr/>
            <p:nvPr/>
          </p:nvSpPr>
          <p:spPr>
            <a:xfrm rot="-1591408" flipH="1">
              <a:off x="1362169" y="-63166"/>
              <a:ext cx="205103" cy="509980"/>
            </a:xfrm>
            <a:prstGeom prst="flowChartManualInpu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 rot="-1591371" flipH="1">
              <a:off x="239463" y="-151890"/>
              <a:ext cx="434754" cy="1080980"/>
            </a:xfrm>
            <a:prstGeom prst="flowChartManualInput">
              <a:avLst/>
            </a:pr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 rot="-1591339" flipH="1">
              <a:off x="892401" y="-169347"/>
              <a:ext cx="504374" cy="1254067"/>
            </a:xfrm>
            <a:prstGeom prst="flowChartManualInput">
              <a:avLst/>
            </a:prstGeom>
            <a:solidFill>
              <a:srgbClr val="379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 rot="-1591322" flipH="1">
              <a:off x="1818452" y="-76292"/>
              <a:ext cx="229660" cy="571018"/>
            </a:xfrm>
            <a:prstGeom prst="flowChartManualInput">
              <a:avLst/>
            </a:prstGeom>
            <a:solidFill>
              <a:srgbClr val="81D1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 rot="10800000">
              <a:off x="-32" y="70725"/>
              <a:ext cx="380284" cy="858147"/>
            </a:xfrm>
            <a:custGeom>
              <a:avLst/>
              <a:gdLst/>
              <a:ahLst/>
              <a:cxnLst/>
              <a:rect l="l" t="t" r="r" b="b"/>
              <a:pathLst>
                <a:path w="37596" h="84860" extrusionOk="0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81D1EC"/>
            </a:solidFill>
            <a:ln>
              <a:noFill/>
            </a:ln>
          </p:spPr>
        </p:sp>
      </p:grpSp>
      <p:sp>
        <p:nvSpPr>
          <p:cNvPr id="22" name="Google Shape;22;p2"/>
          <p:cNvSpPr txBox="1">
            <a:spLocks noGrp="1"/>
          </p:cNvSpPr>
          <p:nvPr>
            <p:ph type="ctrTitle"/>
          </p:nvPr>
        </p:nvSpPr>
        <p:spPr>
          <a:xfrm>
            <a:off x="685800" y="2753825"/>
            <a:ext cx="56715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solidFill>
          <a:srgbClr val="FF9900"/>
        </a:solid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oogle Shape;24;p3"/>
          <p:cNvGrpSpPr/>
          <p:nvPr/>
        </p:nvGrpSpPr>
        <p:grpSpPr>
          <a:xfrm>
            <a:off x="6172200" y="2656118"/>
            <a:ext cx="2971754" cy="2886151"/>
            <a:chOff x="6172200" y="2656118"/>
            <a:chExt cx="2971754" cy="2886151"/>
          </a:xfrm>
        </p:grpSpPr>
        <p:sp>
          <p:nvSpPr>
            <p:cNvPr id="25" name="Google Shape;25;p3"/>
            <p:cNvSpPr/>
            <p:nvPr/>
          </p:nvSpPr>
          <p:spPr>
            <a:xfrm rot="9208626" flipH="1">
              <a:off x="6704904" y="4110434"/>
              <a:ext cx="484232" cy="1204006"/>
            </a:xfrm>
            <a:prstGeom prst="flowChartManualInput">
              <a:avLst/>
            </a:prstGeom>
            <a:solidFill>
              <a:srgbClr val="81D1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rot="9208633" flipH="1">
              <a:off x="7804300" y="3279013"/>
              <a:ext cx="877624" cy="2182136"/>
            </a:xfrm>
            <a:prstGeom prst="flowChartManualInput">
              <a:avLst/>
            </a:prstGeom>
            <a:solidFill>
              <a:srgbClr val="379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9208606" flipH="1">
              <a:off x="7481789" y="4276913"/>
              <a:ext cx="408796" cy="1016449"/>
            </a:xfrm>
            <a:prstGeom prst="flowChartManualInput">
              <a:avLst/>
            </a:prstGeom>
            <a:solidFill>
              <a:srgbClr val="4BB5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rot="9208678" flipH="1">
              <a:off x="6287617" y="4657701"/>
              <a:ext cx="229660" cy="571018"/>
            </a:xfrm>
            <a:prstGeom prst="flowChartManualInpu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>
              <a:off x="8289303" y="2656118"/>
              <a:ext cx="854651" cy="1929080"/>
            </a:xfrm>
            <a:custGeom>
              <a:avLst/>
              <a:gdLst/>
              <a:ahLst/>
              <a:cxnLst/>
              <a:rect l="l" t="t" r="r" b="b"/>
              <a:pathLst>
                <a:path w="37596" h="84860" extrusionOk="0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grpSp>
        <p:nvGrpSpPr>
          <p:cNvPr id="30" name="Google Shape;30;p3"/>
          <p:cNvGrpSpPr/>
          <p:nvPr/>
        </p:nvGrpSpPr>
        <p:grpSpPr>
          <a:xfrm>
            <a:off x="-32" y="-228027"/>
            <a:ext cx="2163561" cy="1347300"/>
            <a:chOff x="-32" y="-215963"/>
            <a:chExt cx="2163561" cy="1347300"/>
          </a:xfrm>
        </p:grpSpPr>
        <p:sp>
          <p:nvSpPr>
            <p:cNvPr id="31" name="Google Shape;31;p3"/>
            <p:cNvSpPr/>
            <p:nvPr/>
          </p:nvSpPr>
          <p:spPr>
            <a:xfrm rot="-1591408" flipH="1">
              <a:off x="1362169" y="-63166"/>
              <a:ext cx="205103" cy="509980"/>
            </a:xfrm>
            <a:prstGeom prst="flowChartManualInpu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1591371" flipH="1">
              <a:off x="239463" y="-151890"/>
              <a:ext cx="434754" cy="1080980"/>
            </a:xfrm>
            <a:prstGeom prst="flowChartManualInput">
              <a:avLst/>
            </a:prstGeom>
            <a:solidFill>
              <a:srgbClr val="4BB5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rot="-1591339" flipH="1">
              <a:off x="892401" y="-169347"/>
              <a:ext cx="504374" cy="1254067"/>
            </a:xfrm>
            <a:prstGeom prst="flowChartManualInput">
              <a:avLst/>
            </a:prstGeom>
            <a:solidFill>
              <a:srgbClr val="379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1591322" flipH="1">
              <a:off x="1818452" y="-76292"/>
              <a:ext cx="229660" cy="571018"/>
            </a:xfrm>
            <a:prstGeom prst="flowChartManualInput">
              <a:avLst/>
            </a:prstGeom>
            <a:solidFill>
              <a:srgbClr val="81D1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rot="10800000">
              <a:off x="-32" y="70725"/>
              <a:ext cx="380284" cy="858147"/>
            </a:xfrm>
            <a:custGeom>
              <a:avLst/>
              <a:gdLst/>
              <a:ahLst/>
              <a:cxnLst/>
              <a:rect l="l" t="t" r="r" b="b"/>
              <a:pathLst>
                <a:path w="37596" h="84860" extrusionOk="0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81D1EC"/>
            </a:solidFill>
            <a:ln>
              <a:noFill/>
            </a:ln>
          </p:spPr>
        </p:sp>
      </p:grpSp>
      <p:sp>
        <p:nvSpPr>
          <p:cNvPr id="36" name="Google Shape;36;p3"/>
          <p:cNvSpPr txBox="1">
            <a:spLocks noGrp="1"/>
          </p:cNvSpPr>
          <p:nvPr>
            <p:ph type="ctrTitle"/>
          </p:nvPr>
        </p:nvSpPr>
        <p:spPr>
          <a:xfrm>
            <a:off x="685800" y="2421550"/>
            <a:ext cx="50745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3"/>
          <p:cNvSpPr txBox="1">
            <a:spLocks noGrp="1"/>
          </p:cNvSpPr>
          <p:nvPr>
            <p:ph type="subTitle" idx="1"/>
          </p:nvPr>
        </p:nvSpPr>
        <p:spPr>
          <a:xfrm>
            <a:off x="685800" y="3449654"/>
            <a:ext cx="50745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3"/>
          <p:cNvSpPr txBox="1">
            <a:spLocks noGrp="1"/>
          </p:cNvSpPr>
          <p:nvPr>
            <p:ph type="sldNum" idx="12"/>
          </p:nvPr>
        </p:nvSpPr>
        <p:spPr>
          <a:xfrm>
            <a:off x="8556784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rgbClr val="FFFFFF"/>
                </a:solidFill>
              </a:defRPr>
            </a:lvl1pPr>
            <a:lvl2pPr lvl="1">
              <a:buNone/>
              <a:defRPr>
                <a:solidFill>
                  <a:srgbClr val="FFFFFF"/>
                </a:solidFill>
              </a:defRPr>
            </a:lvl2pPr>
            <a:lvl3pPr lvl="2">
              <a:buNone/>
              <a:defRPr>
                <a:solidFill>
                  <a:srgbClr val="FFFFFF"/>
                </a:solidFill>
              </a:defRPr>
            </a:lvl3pPr>
            <a:lvl4pPr lvl="3">
              <a:buNone/>
              <a:defRPr>
                <a:solidFill>
                  <a:srgbClr val="FFFFFF"/>
                </a:solidFill>
              </a:defRPr>
            </a:lvl4pPr>
            <a:lvl5pPr lvl="4">
              <a:buNone/>
              <a:defRPr>
                <a:solidFill>
                  <a:srgbClr val="FFFFFF"/>
                </a:solidFill>
              </a:defRPr>
            </a:lvl5pPr>
            <a:lvl6pPr lvl="5">
              <a:buNone/>
              <a:defRPr>
                <a:solidFill>
                  <a:srgbClr val="FFFFFF"/>
                </a:solidFill>
              </a:defRPr>
            </a:lvl6pPr>
            <a:lvl7pPr lvl="6">
              <a:buNone/>
              <a:defRPr>
                <a:solidFill>
                  <a:srgbClr val="FFFFFF"/>
                </a:solidFill>
              </a:defRPr>
            </a:lvl7pPr>
            <a:lvl8pPr lvl="7">
              <a:buNone/>
              <a:defRPr>
                <a:solidFill>
                  <a:srgbClr val="FFFFFF"/>
                </a:solidFill>
              </a:defRPr>
            </a:lvl8pPr>
            <a:lvl9pPr lvl="8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4"/>
          <p:cNvSpPr txBox="1">
            <a:spLocks noGrp="1"/>
          </p:cNvSpPr>
          <p:nvPr>
            <p:ph type="body" idx="1"/>
          </p:nvPr>
        </p:nvSpPr>
        <p:spPr>
          <a:xfrm>
            <a:off x="2822775" y="2161800"/>
            <a:ext cx="3498300" cy="81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81000" algn="ctr" rtl="0">
              <a:spcBef>
                <a:spcPts val="600"/>
              </a:spcBef>
              <a:spcAft>
                <a:spcPts val="0"/>
              </a:spcAft>
              <a:buClr>
                <a:srgbClr val="3796BF"/>
              </a:buClr>
              <a:buSzPts val="2400"/>
              <a:buFont typeface="Oswald"/>
              <a:buChar char="»"/>
              <a:defRPr sz="2400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L="914400" lvl="1" indent="-381000" algn="ctr" rtl="0"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2400"/>
              <a:buFont typeface="Oswald"/>
              <a:buChar char="⋄"/>
              <a:defRPr sz="2400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L="1371600" lvl="2" indent="-381000" algn="ctr" rtl="0"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2400"/>
              <a:buFont typeface="Oswald"/>
              <a:buChar char="⋄"/>
              <a:defRPr sz="2400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L="1828800" lvl="3" indent="-381000" algn="ctr" rtl="0"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2400"/>
              <a:buFont typeface="Oswald"/>
              <a:buChar char="⋄"/>
              <a:defRPr sz="2400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L="2286000" lvl="4" indent="-381000" algn="ctr" rtl="0"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2400"/>
              <a:buFont typeface="Oswald"/>
              <a:buChar char="⋄"/>
              <a:defRPr sz="2400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L="2743200" lvl="5" indent="-381000" algn="ctr" rtl="0"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2400"/>
              <a:buFont typeface="Oswald"/>
              <a:buChar char="⋄"/>
              <a:defRPr sz="2400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L="3200400" lvl="6" indent="-381000" algn="ctr" rtl="0"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2400"/>
              <a:buFont typeface="Oswald"/>
              <a:buChar char="●"/>
              <a:defRPr sz="2400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L="3657600" lvl="7" indent="-381000" algn="ctr" rtl="0"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2400"/>
              <a:buFont typeface="Oswald"/>
              <a:buChar char="○"/>
              <a:defRPr sz="2400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L="4114800" lvl="8" indent="-381000" algn="ctr"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2400"/>
              <a:buFont typeface="Oswald"/>
              <a:buChar char="■"/>
              <a:defRPr sz="2400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grpSp>
        <p:nvGrpSpPr>
          <p:cNvPr id="41" name="Google Shape;41;p4"/>
          <p:cNvGrpSpPr/>
          <p:nvPr/>
        </p:nvGrpSpPr>
        <p:grpSpPr>
          <a:xfrm>
            <a:off x="5609666" y="2185857"/>
            <a:ext cx="3534604" cy="3432788"/>
            <a:chOff x="6172200" y="2656118"/>
            <a:chExt cx="2971754" cy="2886151"/>
          </a:xfrm>
        </p:grpSpPr>
        <p:sp>
          <p:nvSpPr>
            <p:cNvPr id="42" name="Google Shape;42;p4"/>
            <p:cNvSpPr/>
            <p:nvPr/>
          </p:nvSpPr>
          <p:spPr>
            <a:xfrm rot="9208626" flipH="1">
              <a:off x="6704904" y="4110434"/>
              <a:ext cx="484232" cy="1204006"/>
            </a:xfrm>
            <a:prstGeom prst="flowChartManualInput">
              <a:avLst/>
            </a:prstGeom>
            <a:solidFill>
              <a:srgbClr val="81D1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4"/>
            <p:cNvSpPr/>
            <p:nvPr/>
          </p:nvSpPr>
          <p:spPr>
            <a:xfrm rot="9208633" flipH="1">
              <a:off x="7804300" y="3279013"/>
              <a:ext cx="877624" cy="2182136"/>
            </a:xfrm>
            <a:prstGeom prst="flowChartManualInput">
              <a:avLst/>
            </a:prstGeom>
            <a:solidFill>
              <a:srgbClr val="379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rot="9208606" flipH="1">
              <a:off x="7481789" y="4276913"/>
              <a:ext cx="408796" cy="1016449"/>
            </a:xfrm>
            <a:prstGeom prst="flowChartManualInput">
              <a:avLst/>
            </a:pr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4"/>
            <p:cNvSpPr/>
            <p:nvPr/>
          </p:nvSpPr>
          <p:spPr>
            <a:xfrm rot="9208678" flipH="1">
              <a:off x="6287617" y="4657701"/>
              <a:ext cx="229660" cy="571018"/>
            </a:xfrm>
            <a:prstGeom prst="flowChartManualInput">
              <a:avLst/>
            </a:prstGeom>
            <a:solidFill>
              <a:srgbClr val="4BB5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>
              <a:off x="8289303" y="2656118"/>
              <a:ext cx="854651" cy="1929080"/>
            </a:xfrm>
            <a:custGeom>
              <a:avLst/>
              <a:gdLst/>
              <a:ahLst/>
              <a:cxnLst/>
              <a:rect l="l" t="t" r="r" b="b"/>
              <a:pathLst>
                <a:path w="37596" h="84860" extrusionOk="0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4BB5D9"/>
            </a:solidFill>
            <a:ln>
              <a:noFill/>
            </a:ln>
          </p:spPr>
        </p:sp>
      </p:grpSp>
      <p:grpSp>
        <p:nvGrpSpPr>
          <p:cNvPr id="47" name="Google Shape;47;p4"/>
          <p:cNvGrpSpPr/>
          <p:nvPr/>
        </p:nvGrpSpPr>
        <p:grpSpPr>
          <a:xfrm>
            <a:off x="-22" y="-324543"/>
            <a:ext cx="3068579" cy="1910876"/>
            <a:chOff x="-32" y="-215963"/>
            <a:chExt cx="2163561" cy="1347300"/>
          </a:xfrm>
        </p:grpSpPr>
        <p:sp>
          <p:nvSpPr>
            <p:cNvPr id="48" name="Google Shape;48;p4"/>
            <p:cNvSpPr/>
            <p:nvPr/>
          </p:nvSpPr>
          <p:spPr>
            <a:xfrm rot="-1591408" flipH="1">
              <a:off x="1362169" y="-63166"/>
              <a:ext cx="205103" cy="509980"/>
            </a:xfrm>
            <a:prstGeom prst="flowChartManualInput">
              <a:avLst/>
            </a:prstGeom>
            <a:solidFill>
              <a:srgbClr val="4BB5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1591371" flipH="1">
              <a:off x="239463" y="-151890"/>
              <a:ext cx="434754" cy="1080980"/>
            </a:xfrm>
            <a:prstGeom prst="flowChartManualInput">
              <a:avLst/>
            </a:pr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rot="-1591339" flipH="1">
              <a:off x="892401" y="-169347"/>
              <a:ext cx="504374" cy="1254067"/>
            </a:xfrm>
            <a:prstGeom prst="flowChartManualInput">
              <a:avLst/>
            </a:prstGeom>
            <a:solidFill>
              <a:srgbClr val="379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1591322" flipH="1">
              <a:off x="1818452" y="-76292"/>
              <a:ext cx="229660" cy="571018"/>
            </a:xfrm>
            <a:prstGeom prst="flowChartManualInput">
              <a:avLst/>
            </a:prstGeom>
            <a:solidFill>
              <a:srgbClr val="81D1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rot="10800000">
              <a:off x="-32" y="70725"/>
              <a:ext cx="380284" cy="858147"/>
            </a:xfrm>
            <a:custGeom>
              <a:avLst/>
              <a:gdLst/>
              <a:ahLst/>
              <a:cxnLst/>
              <a:rect l="l" t="t" r="r" b="b"/>
              <a:pathLst>
                <a:path w="37596" h="84860" extrusionOk="0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81D1EC"/>
            </a:solidFill>
            <a:ln>
              <a:noFill/>
            </a:ln>
          </p:spPr>
        </p:sp>
      </p:grpSp>
      <p:sp>
        <p:nvSpPr>
          <p:cNvPr id="53" name="Google Shape;53;p4"/>
          <p:cNvSpPr txBox="1">
            <a:spLocks noGrp="1"/>
          </p:cNvSpPr>
          <p:nvPr>
            <p:ph type="sldNum" idx="12"/>
          </p:nvPr>
        </p:nvSpPr>
        <p:spPr>
          <a:xfrm>
            <a:off x="8556784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buNone/>
              <a:defRPr sz="1300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r" rtl="0">
              <a:buNone/>
              <a:defRPr sz="1300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r" rtl="0">
              <a:buNone/>
              <a:defRPr sz="1300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r" rtl="0">
              <a:buNone/>
              <a:defRPr sz="1300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r" rtl="0">
              <a:buNone/>
              <a:defRPr sz="1300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r" rtl="0">
              <a:buNone/>
              <a:defRPr sz="1300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r" rtl="0">
              <a:buNone/>
              <a:defRPr sz="1300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r" rtl="0">
              <a:buNone/>
              <a:defRPr sz="1300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r" rtl="0">
              <a:buNone/>
              <a:defRPr sz="1300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oogle Shape;71;p6"/>
          <p:cNvGrpSpPr/>
          <p:nvPr/>
        </p:nvGrpSpPr>
        <p:grpSpPr>
          <a:xfrm>
            <a:off x="6172200" y="2656118"/>
            <a:ext cx="2971754" cy="2886151"/>
            <a:chOff x="6172200" y="2656118"/>
            <a:chExt cx="2971754" cy="2886151"/>
          </a:xfrm>
        </p:grpSpPr>
        <p:sp>
          <p:nvSpPr>
            <p:cNvPr id="72" name="Google Shape;72;p6"/>
            <p:cNvSpPr/>
            <p:nvPr/>
          </p:nvSpPr>
          <p:spPr>
            <a:xfrm rot="9208626" flipH="1">
              <a:off x="6704904" y="4110434"/>
              <a:ext cx="484232" cy="1204006"/>
            </a:xfrm>
            <a:prstGeom prst="flowChartManualInput">
              <a:avLst/>
            </a:prstGeom>
            <a:solidFill>
              <a:srgbClr val="4BB5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6"/>
            <p:cNvSpPr/>
            <p:nvPr/>
          </p:nvSpPr>
          <p:spPr>
            <a:xfrm rot="9208633" flipH="1">
              <a:off x="7804300" y="3279013"/>
              <a:ext cx="877624" cy="2182136"/>
            </a:xfrm>
            <a:prstGeom prst="flowChartManualInput">
              <a:avLst/>
            </a:prstGeom>
            <a:solidFill>
              <a:srgbClr val="81D1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6"/>
            <p:cNvSpPr/>
            <p:nvPr/>
          </p:nvSpPr>
          <p:spPr>
            <a:xfrm rot="9208606" flipH="1">
              <a:off x="7481789" y="4276913"/>
              <a:ext cx="408796" cy="1016449"/>
            </a:xfrm>
            <a:prstGeom prst="flowChartManualInput">
              <a:avLst/>
            </a:pr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6"/>
            <p:cNvSpPr/>
            <p:nvPr/>
          </p:nvSpPr>
          <p:spPr>
            <a:xfrm rot="9208678" flipH="1">
              <a:off x="6287617" y="4657701"/>
              <a:ext cx="229660" cy="571018"/>
            </a:xfrm>
            <a:prstGeom prst="flowChartManualInput">
              <a:avLst/>
            </a:prstGeom>
            <a:solidFill>
              <a:srgbClr val="379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6"/>
            <p:cNvSpPr/>
            <p:nvPr/>
          </p:nvSpPr>
          <p:spPr>
            <a:xfrm>
              <a:off x="8289303" y="2656118"/>
              <a:ext cx="854651" cy="1929080"/>
            </a:xfrm>
            <a:custGeom>
              <a:avLst/>
              <a:gdLst/>
              <a:ahLst/>
              <a:cxnLst/>
              <a:rect l="l" t="t" r="r" b="b"/>
              <a:pathLst>
                <a:path w="37596" h="84860" extrusionOk="0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3796BF"/>
            </a:solidFill>
            <a:ln>
              <a:noFill/>
            </a:ln>
          </p:spPr>
        </p:sp>
      </p:grpSp>
      <p:grpSp>
        <p:nvGrpSpPr>
          <p:cNvPr id="77" name="Google Shape;77;p6"/>
          <p:cNvGrpSpPr/>
          <p:nvPr/>
        </p:nvGrpSpPr>
        <p:grpSpPr>
          <a:xfrm>
            <a:off x="-32" y="-228027"/>
            <a:ext cx="2163561" cy="1347300"/>
            <a:chOff x="-32" y="-215963"/>
            <a:chExt cx="2163561" cy="1347300"/>
          </a:xfrm>
        </p:grpSpPr>
        <p:sp>
          <p:nvSpPr>
            <p:cNvPr id="78" name="Google Shape;78;p6"/>
            <p:cNvSpPr/>
            <p:nvPr/>
          </p:nvSpPr>
          <p:spPr>
            <a:xfrm rot="-1591408" flipH="1">
              <a:off x="1362169" y="-63166"/>
              <a:ext cx="205103" cy="509980"/>
            </a:xfrm>
            <a:prstGeom prst="flowChartManualInput">
              <a:avLst/>
            </a:prstGeom>
            <a:solidFill>
              <a:srgbClr val="379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6"/>
            <p:cNvSpPr/>
            <p:nvPr/>
          </p:nvSpPr>
          <p:spPr>
            <a:xfrm rot="-1591371" flipH="1">
              <a:off x="239463" y="-151890"/>
              <a:ext cx="434754" cy="1080980"/>
            </a:xfrm>
            <a:prstGeom prst="flowChartManualInput">
              <a:avLst/>
            </a:pr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6"/>
            <p:cNvSpPr/>
            <p:nvPr/>
          </p:nvSpPr>
          <p:spPr>
            <a:xfrm rot="-1591339" flipH="1">
              <a:off x="892401" y="-169347"/>
              <a:ext cx="504374" cy="1254067"/>
            </a:xfrm>
            <a:prstGeom prst="flowChartManualInput">
              <a:avLst/>
            </a:prstGeom>
            <a:solidFill>
              <a:srgbClr val="81D1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6"/>
            <p:cNvSpPr/>
            <p:nvPr/>
          </p:nvSpPr>
          <p:spPr>
            <a:xfrm rot="-1591322" flipH="1">
              <a:off x="1818452" y="-76292"/>
              <a:ext cx="229660" cy="571018"/>
            </a:xfrm>
            <a:prstGeom prst="flowChartManualInput">
              <a:avLst/>
            </a:prstGeom>
            <a:solidFill>
              <a:srgbClr val="4BB5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6"/>
            <p:cNvSpPr/>
            <p:nvPr/>
          </p:nvSpPr>
          <p:spPr>
            <a:xfrm rot="10800000">
              <a:off x="-32" y="70725"/>
              <a:ext cx="380284" cy="858147"/>
            </a:xfrm>
            <a:custGeom>
              <a:avLst/>
              <a:gdLst/>
              <a:ahLst/>
              <a:cxnLst/>
              <a:rect l="l" t="t" r="r" b="b"/>
              <a:pathLst>
                <a:path w="37596" h="84860" extrusionOk="0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4BB5D9"/>
            </a:solidFill>
            <a:ln>
              <a:noFill/>
            </a:ln>
          </p:spPr>
        </p:sp>
      </p:grpSp>
      <p:sp>
        <p:nvSpPr>
          <p:cNvPr id="83" name="Google Shape;83;p6"/>
          <p:cNvSpPr txBox="1">
            <a:spLocks noGrp="1"/>
          </p:cNvSpPr>
          <p:nvPr>
            <p:ph type="title"/>
          </p:nvPr>
        </p:nvSpPr>
        <p:spPr>
          <a:xfrm>
            <a:off x="1031425" y="1149725"/>
            <a:ext cx="5760300" cy="68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6"/>
          <p:cNvSpPr txBox="1">
            <a:spLocks noGrp="1"/>
          </p:cNvSpPr>
          <p:nvPr>
            <p:ph type="body" idx="1"/>
          </p:nvPr>
        </p:nvSpPr>
        <p:spPr>
          <a:xfrm>
            <a:off x="1031425" y="1860875"/>
            <a:ext cx="2796000" cy="306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»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85" name="Google Shape;85;p6"/>
          <p:cNvSpPr txBox="1">
            <a:spLocks noGrp="1"/>
          </p:cNvSpPr>
          <p:nvPr>
            <p:ph type="body" idx="2"/>
          </p:nvPr>
        </p:nvSpPr>
        <p:spPr>
          <a:xfrm>
            <a:off x="3995772" y="1860875"/>
            <a:ext cx="2796000" cy="306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»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86" name="Google Shape;86;p6"/>
          <p:cNvSpPr txBox="1">
            <a:spLocks noGrp="1"/>
          </p:cNvSpPr>
          <p:nvPr>
            <p:ph type="sldNum" idx="12"/>
          </p:nvPr>
        </p:nvSpPr>
        <p:spPr>
          <a:xfrm>
            <a:off x="8556784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6172200" y="2656118"/>
            <a:ext cx="2971754" cy="2886151"/>
            <a:chOff x="6172200" y="2656118"/>
            <a:chExt cx="2971754" cy="2886151"/>
          </a:xfrm>
        </p:grpSpPr>
        <p:sp>
          <p:nvSpPr>
            <p:cNvPr id="137" name="Google Shape;137;p10"/>
            <p:cNvSpPr/>
            <p:nvPr/>
          </p:nvSpPr>
          <p:spPr>
            <a:xfrm rot="9208626" flipH="1">
              <a:off x="6704904" y="4110434"/>
              <a:ext cx="484232" cy="1204006"/>
            </a:xfrm>
            <a:prstGeom prst="flowChartManualInput">
              <a:avLst/>
            </a:prstGeom>
            <a:solidFill>
              <a:srgbClr val="4BB5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9208633" flipH="1">
              <a:off x="7804300" y="3279013"/>
              <a:ext cx="877624" cy="2182136"/>
            </a:xfrm>
            <a:prstGeom prst="flowChartManualInput">
              <a:avLst/>
            </a:prstGeom>
            <a:solidFill>
              <a:srgbClr val="81D1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10"/>
            <p:cNvSpPr/>
            <p:nvPr/>
          </p:nvSpPr>
          <p:spPr>
            <a:xfrm rot="9208606" flipH="1">
              <a:off x="7481789" y="4276913"/>
              <a:ext cx="408796" cy="1016449"/>
            </a:xfrm>
            <a:prstGeom prst="flowChartManualInput">
              <a:avLst/>
            </a:pr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10"/>
            <p:cNvSpPr/>
            <p:nvPr/>
          </p:nvSpPr>
          <p:spPr>
            <a:xfrm rot="9208678" flipH="1">
              <a:off x="6287617" y="4657701"/>
              <a:ext cx="229660" cy="571018"/>
            </a:xfrm>
            <a:prstGeom prst="flowChartManualInput">
              <a:avLst/>
            </a:prstGeom>
            <a:solidFill>
              <a:srgbClr val="379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10"/>
            <p:cNvSpPr/>
            <p:nvPr/>
          </p:nvSpPr>
          <p:spPr>
            <a:xfrm>
              <a:off x="8289303" y="2656118"/>
              <a:ext cx="854651" cy="1929080"/>
            </a:xfrm>
            <a:custGeom>
              <a:avLst/>
              <a:gdLst/>
              <a:ahLst/>
              <a:cxnLst/>
              <a:rect l="l" t="t" r="r" b="b"/>
              <a:pathLst>
                <a:path w="37596" h="84860" extrusionOk="0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3796BF"/>
            </a:solidFill>
            <a:ln>
              <a:noFill/>
            </a:ln>
          </p:spPr>
        </p:sp>
      </p:grpSp>
      <p:grpSp>
        <p:nvGrpSpPr>
          <p:cNvPr id="142" name="Google Shape;142;p10"/>
          <p:cNvGrpSpPr/>
          <p:nvPr/>
        </p:nvGrpSpPr>
        <p:grpSpPr>
          <a:xfrm>
            <a:off x="-32" y="-228027"/>
            <a:ext cx="2163561" cy="1347300"/>
            <a:chOff x="-32" y="-215963"/>
            <a:chExt cx="2163561" cy="1347300"/>
          </a:xfrm>
        </p:grpSpPr>
        <p:sp>
          <p:nvSpPr>
            <p:cNvPr id="143" name="Google Shape;143;p10"/>
            <p:cNvSpPr/>
            <p:nvPr/>
          </p:nvSpPr>
          <p:spPr>
            <a:xfrm rot="-1591408" flipH="1">
              <a:off x="1362169" y="-63166"/>
              <a:ext cx="205103" cy="509980"/>
            </a:xfrm>
            <a:prstGeom prst="flowChartManualInput">
              <a:avLst/>
            </a:prstGeom>
            <a:solidFill>
              <a:srgbClr val="379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0"/>
            <p:cNvSpPr/>
            <p:nvPr/>
          </p:nvSpPr>
          <p:spPr>
            <a:xfrm rot="-1591371" flipH="1">
              <a:off x="239463" y="-151890"/>
              <a:ext cx="434754" cy="1080980"/>
            </a:xfrm>
            <a:prstGeom prst="flowChartManualInput">
              <a:avLst/>
            </a:pr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0"/>
            <p:cNvSpPr/>
            <p:nvPr/>
          </p:nvSpPr>
          <p:spPr>
            <a:xfrm rot="-1591339" flipH="1">
              <a:off x="892401" y="-169347"/>
              <a:ext cx="504374" cy="1254067"/>
            </a:xfrm>
            <a:prstGeom prst="flowChartManualInput">
              <a:avLst/>
            </a:prstGeom>
            <a:solidFill>
              <a:srgbClr val="81D1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0"/>
            <p:cNvSpPr/>
            <p:nvPr/>
          </p:nvSpPr>
          <p:spPr>
            <a:xfrm rot="-1591322" flipH="1">
              <a:off x="1818452" y="-76292"/>
              <a:ext cx="229660" cy="571018"/>
            </a:xfrm>
            <a:prstGeom prst="flowChartManualInput">
              <a:avLst/>
            </a:prstGeom>
            <a:solidFill>
              <a:srgbClr val="4BB5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0"/>
            <p:cNvSpPr/>
            <p:nvPr/>
          </p:nvSpPr>
          <p:spPr>
            <a:xfrm rot="10800000">
              <a:off x="-32" y="70725"/>
              <a:ext cx="380284" cy="858147"/>
            </a:xfrm>
            <a:custGeom>
              <a:avLst/>
              <a:gdLst/>
              <a:ahLst/>
              <a:cxnLst/>
              <a:rect l="l" t="t" r="r" b="b"/>
              <a:pathLst>
                <a:path w="37596" h="84860" extrusionOk="0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4BB5D9"/>
            </a:solidFill>
            <a:ln>
              <a:noFill/>
            </a:ln>
          </p:spPr>
        </p:sp>
      </p:grpSp>
      <p:sp>
        <p:nvSpPr>
          <p:cNvPr id="148" name="Google Shape;148;p10"/>
          <p:cNvSpPr txBox="1">
            <a:spLocks noGrp="1"/>
          </p:cNvSpPr>
          <p:nvPr>
            <p:ph type="sldNum" idx="12"/>
          </p:nvPr>
        </p:nvSpPr>
        <p:spPr>
          <a:xfrm>
            <a:off x="8556784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ransparent Shapes">
  <p:cSld name="BLANK_1">
    <p:bg>
      <p:bgPr>
        <a:solidFill>
          <a:srgbClr val="3796BF"/>
        </a:solidFill>
        <a:effectLst/>
      </p:bgPr>
    </p:bg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" name="Google Shape;150;p11"/>
          <p:cNvGrpSpPr/>
          <p:nvPr/>
        </p:nvGrpSpPr>
        <p:grpSpPr>
          <a:xfrm>
            <a:off x="6172200" y="2656118"/>
            <a:ext cx="2971754" cy="2886151"/>
            <a:chOff x="6172200" y="2656118"/>
            <a:chExt cx="2971754" cy="2886151"/>
          </a:xfrm>
        </p:grpSpPr>
        <p:sp>
          <p:nvSpPr>
            <p:cNvPr id="151" name="Google Shape;151;p11"/>
            <p:cNvSpPr/>
            <p:nvPr/>
          </p:nvSpPr>
          <p:spPr>
            <a:xfrm rot="9208626" flipH="1">
              <a:off x="6704904" y="4110434"/>
              <a:ext cx="484232" cy="1204006"/>
            </a:xfrm>
            <a:prstGeom prst="flowChartManualInput">
              <a:avLst/>
            </a:prstGeom>
            <a:solidFill>
              <a:srgbClr val="FFFFFF">
                <a:alpha val="3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9208633" flipH="1">
              <a:off x="7804300" y="3279013"/>
              <a:ext cx="877624" cy="2182136"/>
            </a:xfrm>
            <a:prstGeom prst="flowChartManualInput">
              <a:avLst/>
            </a:prstGeom>
            <a:solidFill>
              <a:srgbClr val="FFFFFF">
                <a:alpha val="3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rot="9208606" flipH="1">
              <a:off x="7481789" y="4276913"/>
              <a:ext cx="408796" cy="1016449"/>
            </a:xfrm>
            <a:prstGeom prst="flowChartManualInput">
              <a:avLst/>
            </a:prstGeom>
            <a:solidFill>
              <a:srgbClr val="FFFFFF">
                <a:alpha val="3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9208678" flipH="1">
              <a:off x="6287617" y="4657701"/>
              <a:ext cx="229660" cy="571018"/>
            </a:xfrm>
            <a:prstGeom prst="flowChartManualInput">
              <a:avLst/>
            </a:prstGeom>
            <a:solidFill>
              <a:srgbClr val="FFFFFF">
                <a:alpha val="3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>
              <a:off x="8289303" y="2656118"/>
              <a:ext cx="854651" cy="1929080"/>
            </a:xfrm>
            <a:custGeom>
              <a:avLst/>
              <a:gdLst/>
              <a:ahLst/>
              <a:cxnLst/>
              <a:rect l="l" t="t" r="r" b="b"/>
              <a:pathLst>
                <a:path w="37596" h="84860" extrusionOk="0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FFFFFF">
                <a:alpha val="33460"/>
              </a:srgbClr>
            </a:solidFill>
            <a:ln>
              <a:noFill/>
            </a:ln>
          </p:spPr>
        </p:sp>
      </p:grpSp>
      <p:grpSp>
        <p:nvGrpSpPr>
          <p:cNvPr id="156" name="Google Shape;156;p11"/>
          <p:cNvGrpSpPr/>
          <p:nvPr/>
        </p:nvGrpSpPr>
        <p:grpSpPr>
          <a:xfrm>
            <a:off x="-32" y="-228027"/>
            <a:ext cx="2163561" cy="1347300"/>
            <a:chOff x="-32" y="-215963"/>
            <a:chExt cx="2163561" cy="1347300"/>
          </a:xfrm>
        </p:grpSpPr>
        <p:sp>
          <p:nvSpPr>
            <p:cNvPr id="157" name="Google Shape;157;p11"/>
            <p:cNvSpPr/>
            <p:nvPr/>
          </p:nvSpPr>
          <p:spPr>
            <a:xfrm rot="-1591408" flipH="1">
              <a:off x="1362169" y="-63166"/>
              <a:ext cx="205103" cy="509980"/>
            </a:xfrm>
            <a:prstGeom prst="flowChartManualInput">
              <a:avLst/>
            </a:prstGeom>
            <a:solidFill>
              <a:srgbClr val="FFFFFF">
                <a:alpha val="3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1591371" flipH="1">
              <a:off x="239463" y="-151890"/>
              <a:ext cx="434754" cy="1080980"/>
            </a:xfrm>
            <a:prstGeom prst="flowChartManualInput">
              <a:avLst/>
            </a:prstGeom>
            <a:solidFill>
              <a:srgbClr val="FFFFFF">
                <a:alpha val="3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11"/>
            <p:cNvSpPr/>
            <p:nvPr/>
          </p:nvSpPr>
          <p:spPr>
            <a:xfrm rot="-1591339" flipH="1">
              <a:off x="892401" y="-169347"/>
              <a:ext cx="504374" cy="1254067"/>
            </a:xfrm>
            <a:prstGeom prst="flowChartManualInput">
              <a:avLst/>
            </a:prstGeom>
            <a:solidFill>
              <a:srgbClr val="FFFFFF">
                <a:alpha val="3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11"/>
            <p:cNvSpPr/>
            <p:nvPr/>
          </p:nvSpPr>
          <p:spPr>
            <a:xfrm rot="-1591322" flipH="1">
              <a:off x="1818452" y="-76292"/>
              <a:ext cx="229660" cy="571018"/>
            </a:xfrm>
            <a:prstGeom prst="flowChartManualInput">
              <a:avLst/>
            </a:prstGeom>
            <a:solidFill>
              <a:srgbClr val="FFFFFF">
                <a:alpha val="3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11"/>
            <p:cNvSpPr/>
            <p:nvPr/>
          </p:nvSpPr>
          <p:spPr>
            <a:xfrm rot="10800000">
              <a:off x="-32" y="70725"/>
              <a:ext cx="380284" cy="858147"/>
            </a:xfrm>
            <a:custGeom>
              <a:avLst/>
              <a:gdLst/>
              <a:ahLst/>
              <a:cxnLst/>
              <a:rect l="l" t="t" r="r" b="b"/>
              <a:pathLst>
                <a:path w="37596" h="84860" extrusionOk="0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FFFFFF">
                <a:alpha val="33460"/>
              </a:srgbClr>
            </a:solidFill>
            <a:ln>
              <a:noFill/>
            </a:ln>
          </p:spPr>
        </p:sp>
      </p:grpSp>
      <p:sp>
        <p:nvSpPr>
          <p:cNvPr id="162" name="Google Shape;162;p11"/>
          <p:cNvSpPr txBox="1">
            <a:spLocks noGrp="1"/>
          </p:cNvSpPr>
          <p:nvPr>
            <p:ph type="sldNum" idx="12"/>
          </p:nvPr>
        </p:nvSpPr>
        <p:spPr>
          <a:xfrm>
            <a:off x="8556784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rgbClr val="FFFFFF"/>
                </a:solidFill>
              </a:defRPr>
            </a:lvl1pPr>
            <a:lvl2pPr lvl="1">
              <a:buNone/>
              <a:defRPr>
                <a:solidFill>
                  <a:srgbClr val="FFFFFF"/>
                </a:solidFill>
              </a:defRPr>
            </a:lvl2pPr>
            <a:lvl3pPr lvl="2">
              <a:buNone/>
              <a:defRPr>
                <a:solidFill>
                  <a:srgbClr val="FFFFFF"/>
                </a:solidFill>
              </a:defRPr>
            </a:lvl3pPr>
            <a:lvl4pPr lvl="3">
              <a:buNone/>
              <a:defRPr>
                <a:solidFill>
                  <a:srgbClr val="FFFFFF"/>
                </a:solidFill>
              </a:defRPr>
            </a:lvl4pPr>
            <a:lvl5pPr lvl="4">
              <a:buNone/>
              <a:defRPr>
                <a:solidFill>
                  <a:srgbClr val="FFFFFF"/>
                </a:solidFill>
              </a:defRPr>
            </a:lvl5pPr>
            <a:lvl6pPr lvl="5">
              <a:buNone/>
              <a:defRPr>
                <a:solidFill>
                  <a:srgbClr val="FFFFFF"/>
                </a:solidFill>
              </a:defRPr>
            </a:lvl6pPr>
            <a:lvl7pPr lvl="6">
              <a:buNone/>
              <a:defRPr>
                <a:solidFill>
                  <a:srgbClr val="FFFFFF"/>
                </a:solidFill>
              </a:defRPr>
            </a:lvl7pPr>
            <a:lvl8pPr lvl="7">
              <a:buNone/>
              <a:defRPr>
                <a:solidFill>
                  <a:srgbClr val="FFFFFF"/>
                </a:solidFill>
              </a:defRPr>
            </a:lvl8pPr>
            <a:lvl9pPr lvl="8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031425" y="1149725"/>
            <a:ext cx="5760300" cy="68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3000"/>
              <a:buFont typeface="Oswald"/>
              <a:buNone/>
              <a:defRPr sz="3000" b="1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3000"/>
              <a:buFont typeface="Oswald"/>
              <a:buNone/>
              <a:defRPr sz="3000" b="1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3000"/>
              <a:buFont typeface="Oswald"/>
              <a:buNone/>
              <a:defRPr sz="3000" b="1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3000"/>
              <a:buFont typeface="Oswald"/>
              <a:buNone/>
              <a:defRPr sz="3000" b="1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3000"/>
              <a:buFont typeface="Oswald"/>
              <a:buNone/>
              <a:defRPr sz="3000" b="1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3000"/>
              <a:buFont typeface="Oswald"/>
              <a:buNone/>
              <a:defRPr sz="3000" b="1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3000"/>
              <a:buFont typeface="Oswald"/>
              <a:buNone/>
              <a:defRPr sz="3000" b="1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3000"/>
              <a:buFont typeface="Oswald"/>
              <a:buNone/>
              <a:defRPr sz="3000" b="1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3000"/>
              <a:buFont typeface="Oswald"/>
              <a:buNone/>
              <a:defRPr sz="3000" b="1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031425" y="1777125"/>
            <a:ext cx="5760300" cy="25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Clr>
                <a:srgbClr val="4BB5D9"/>
              </a:buClr>
              <a:buSzPts val="2000"/>
              <a:buFont typeface="Roboto Condensed"/>
              <a:buChar char="»"/>
              <a:defRPr sz="2000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Clr>
                <a:srgbClr val="4BB5D9"/>
              </a:buClr>
              <a:buSzPts val="2000"/>
              <a:buFont typeface="Roboto Condensed"/>
              <a:buChar char="⋄"/>
              <a:defRPr sz="2000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Clr>
                <a:srgbClr val="607896"/>
              </a:buClr>
              <a:buSzPts val="2000"/>
              <a:buFont typeface="Roboto Condensed"/>
              <a:buChar char="⋄"/>
              <a:defRPr sz="2000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Clr>
                <a:srgbClr val="607896"/>
              </a:buClr>
              <a:buSzPts val="2000"/>
              <a:buFont typeface="Roboto Condensed"/>
              <a:buChar char="⋄"/>
              <a:defRPr sz="2000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Clr>
                <a:srgbClr val="607896"/>
              </a:buClr>
              <a:buSzPts val="2000"/>
              <a:buFont typeface="Roboto Condensed"/>
              <a:buChar char="⋄"/>
              <a:defRPr sz="2000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Clr>
                <a:srgbClr val="607896"/>
              </a:buClr>
              <a:buSzPts val="2000"/>
              <a:buFont typeface="Roboto Condensed"/>
              <a:buChar char="⋄"/>
              <a:defRPr sz="2000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Clr>
                <a:srgbClr val="607896"/>
              </a:buClr>
              <a:buSzPts val="2000"/>
              <a:buFont typeface="Roboto Condensed"/>
              <a:buChar char="●"/>
              <a:defRPr sz="2000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Clr>
                <a:srgbClr val="607896"/>
              </a:buClr>
              <a:buSzPts val="2000"/>
              <a:buFont typeface="Roboto Condensed"/>
              <a:buChar char="○"/>
              <a:defRPr sz="2000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Clr>
                <a:srgbClr val="607896"/>
              </a:buClr>
              <a:buSzPts val="2000"/>
              <a:buFont typeface="Roboto Condensed"/>
              <a:buChar char="■"/>
              <a:defRPr sz="2000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56784" y="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r">
              <a:buNone/>
              <a:defRPr sz="1300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r">
              <a:buNone/>
              <a:defRPr sz="1300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r">
              <a:buNone/>
              <a:defRPr sz="1300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r">
              <a:buNone/>
              <a:defRPr sz="1300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r">
              <a:buNone/>
              <a:defRPr sz="1300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r">
              <a:buNone/>
              <a:defRPr sz="1300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r">
              <a:buNone/>
              <a:defRPr sz="1300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r">
              <a:buNone/>
              <a:defRPr sz="1300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6" r:id="rId5"/>
    <p:sldLayoutId id="2147483657" r:id="rId6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6.jpg"/><Relationship Id="rId7" Type="http://schemas.microsoft.com/office/2007/relationships/hdphoto" Target="../media/hdphoto7.wdp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microsoft.com/office/2007/relationships/hdphoto" Target="../media/hdphoto6.wdp"/><Relationship Id="rId4" Type="http://schemas.openxmlformats.org/officeDocument/2006/relationships/image" Target="../media/image17.png"/><Relationship Id="rId9" Type="http://schemas.microsoft.com/office/2007/relationships/hdphoto" Target="../media/hdphoto8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g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7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microsoft.com/office/2007/relationships/hdphoto" Target="../media/hdphoto5.wdp"/><Relationship Id="rId3" Type="http://schemas.openxmlformats.org/officeDocument/2006/relationships/image" Target="../media/image8.png"/><Relationship Id="rId7" Type="http://schemas.microsoft.com/office/2007/relationships/hdphoto" Target="../media/hdphoto2.wdp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11" Type="http://schemas.microsoft.com/office/2007/relationships/hdphoto" Target="../media/hdphoto4.wdp"/><Relationship Id="rId5" Type="http://schemas.microsoft.com/office/2007/relationships/hdphoto" Target="../media/hdphoto1.wdp"/><Relationship Id="rId10" Type="http://schemas.openxmlformats.org/officeDocument/2006/relationships/image" Target="../media/image12.png"/><Relationship Id="rId4" Type="http://schemas.openxmlformats.org/officeDocument/2006/relationships/image" Target="../media/image9.png"/><Relationship Id="rId9" Type="http://schemas.microsoft.com/office/2007/relationships/hdphoto" Target="../media/hdphoto3.wdp"/><Relationship Id="rId1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2"/>
          <p:cNvSpPr txBox="1">
            <a:spLocks noGrp="1"/>
          </p:cNvSpPr>
          <p:nvPr>
            <p:ph type="ctrTitle"/>
          </p:nvPr>
        </p:nvSpPr>
        <p:spPr>
          <a:xfrm>
            <a:off x="2705821" y="1874002"/>
            <a:ext cx="3732358" cy="97255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4400" dirty="0">
                <a:solidFill>
                  <a:schemeClr val="bg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STATE PATTERN</a:t>
            </a:r>
            <a:endParaRPr lang="vi-VN" sz="4400" dirty="0">
              <a:solidFill>
                <a:schemeClr val="bg2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Google Shape;167;p12"/>
          <p:cNvSpPr txBox="1">
            <a:spLocks/>
          </p:cNvSpPr>
          <p:nvPr/>
        </p:nvSpPr>
        <p:spPr>
          <a:xfrm>
            <a:off x="4027157" y="646915"/>
            <a:ext cx="4601299" cy="430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Oswald"/>
              <a:buNone/>
              <a:defRPr sz="50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Oswald"/>
              <a:buNone/>
              <a:defRPr sz="50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Oswald"/>
              <a:buNone/>
              <a:defRPr sz="50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Oswald"/>
              <a:buNone/>
              <a:defRPr sz="50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Oswald"/>
              <a:buNone/>
              <a:defRPr sz="50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Oswald"/>
              <a:buNone/>
              <a:defRPr sz="50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Oswald"/>
              <a:buNone/>
              <a:defRPr sz="50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Oswald"/>
              <a:buNone/>
              <a:defRPr sz="50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Oswald"/>
              <a:buNone/>
              <a:defRPr sz="50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US" sz="1800" dirty="0" err="1"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Môn</a:t>
            </a:r>
            <a:r>
              <a:rPr lang="en-US" sz="1800" dirty="0"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800" dirty="0" err="1"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học</a:t>
            </a:r>
            <a:r>
              <a:rPr lang="en-US" sz="1800" dirty="0"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</a:t>
            </a:r>
            <a:r>
              <a:rPr lang="en-US" sz="1800" dirty="0" err="1"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Thiết</a:t>
            </a:r>
            <a:r>
              <a:rPr lang="en-US" sz="1800" dirty="0"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800" dirty="0" err="1"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kế</a:t>
            </a:r>
            <a:r>
              <a:rPr lang="en-US" sz="1800" dirty="0"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800" dirty="0" err="1"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phần</a:t>
            </a:r>
            <a:r>
              <a:rPr lang="en-US" sz="1800" dirty="0"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800" dirty="0" err="1"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mềm</a:t>
            </a:r>
            <a:r>
              <a:rPr lang="en-US" sz="1800" dirty="0"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800" dirty="0" err="1"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hướng</a:t>
            </a:r>
            <a:r>
              <a:rPr lang="en-US" sz="1800" dirty="0"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800" dirty="0" err="1"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đối</a:t>
            </a:r>
            <a:r>
              <a:rPr lang="en-US" sz="1800" dirty="0"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800" dirty="0" err="1"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tượng</a:t>
            </a:r>
            <a:endParaRPr lang="vi-VN" sz="1800" dirty="0">
              <a:solidFill>
                <a:schemeClr val="accent5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Google Shape;167;p12"/>
          <p:cNvSpPr txBox="1">
            <a:spLocks/>
          </p:cNvSpPr>
          <p:nvPr/>
        </p:nvSpPr>
        <p:spPr>
          <a:xfrm>
            <a:off x="861030" y="3629901"/>
            <a:ext cx="4601299" cy="1328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Oswald"/>
              <a:buNone/>
              <a:defRPr sz="50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Oswald"/>
              <a:buNone/>
              <a:defRPr sz="50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Oswald"/>
              <a:buNone/>
              <a:defRPr sz="50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Oswald"/>
              <a:buNone/>
              <a:defRPr sz="50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Oswald"/>
              <a:buNone/>
              <a:defRPr sz="50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Oswald"/>
              <a:buNone/>
              <a:defRPr sz="50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Oswald"/>
              <a:buNone/>
              <a:defRPr sz="50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Oswald"/>
              <a:buNone/>
              <a:defRPr sz="50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Oswald"/>
              <a:buNone/>
              <a:defRPr sz="50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US" sz="2000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swald" panose="020B0604020202020204" charset="0"/>
              </a:rPr>
              <a:t>Nhóm</a:t>
            </a:r>
            <a:r>
              <a:rPr lang="en-US" sz="20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swald" panose="020B0604020202020204" charset="0"/>
              </a:rPr>
              <a:t> 10:</a:t>
            </a:r>
          </a:p>
          <a:p>
            <a:r>
              <a:rPr lang="en-US" sz="2000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swald" panose="020B0604020202020204" charset="0"/>
              </a:rPr>
              <a:t>Trần</a:t>
            </a:r>
            <a:r>
              <a:rPr lang="en-US" sz="20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swald" panose="020B0604020202020204" charset="0"/>
              </a:rPr>
              <a:t> Gia </a:t>
            </a:r>
            <a:r>
              <a:rPr lang="en-US" sz="2000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swald" panose="020B0604020202020204" charset="0"/>
              </a:rPr>
              <a:t>Hân</a:t>
            </a:r>
            <a:r>
              <a:rPr lang="en-US" sz="20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swald" panose="020B0604020202020204" charset="0"/>
              </a:rPr>
              <a:t>		17110133</a:t>
            </a:r>
          </a:p>
          <a:p>
            <a:r>
              <a:rPr lang="en-US" sz="20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swald" panose="020B0604020202020204" charset="0"/>
              </a:rPr>
              <a:t>Lê Kim </a:t>
            </a:r>
            <a:r>
              <a:rPr lang="en-US" sz="2000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swald" panose="020B0604020202020204" charset="0"/>
              </a:rPr>
              <a:t>Đỉnh</a:t>
            </a:r>
            <a:r>
              <a:rPr lang="en-US" sz="20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swald" panose="020B0604020202020204" charset="0"/>
              </a:rPr>
              <a:t>		17110123</a:t>
            </a:r>
          </a:p>
          <a:p>
            <a:r>
              <a:rPr lang="en-US" sz="2000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swald" panose="020B0604020202020204" charset="0"/>
              </a:rPr>
              <a:t>Hồ</a:t>
            </a:r>
            <a:r>
              <a:rPr lang="en-US" sz="20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swald" panose="020B0604020202020204" charset="0"/>
              </a:rPr>
              <a:t> </a:t>
            </a:r>
            <a:r>
              <a:rPr lang="en-US" sz="2000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swald" panose="020B0604020202020204" charset="0"/>
              </a:rPr>
              <a:t>Quốc</a:t>
            </a:r>
            <a:r>
              <a:rPr lang="en-US" sz="20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swald" panose="020B0604020202020204" charset="0"/>
              </a:rPr>
              <a:t> </a:t>
            </a:r>
            <a:r>
              <a:rPr lang="en-US" sz="2000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swald" panose="020B0604020202020204" charset="0"/>
              </a:rPr>
              <a:t>Đạt</a:t>
            </a:r>
            <a:r>
              <a:rPr lang="en-US" sz="20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swald" panose="020B0604020202020204" charset="0"/>
              </a:rPr>
              <a:t>		17110117</a:t>
            </a:r>
          </a:p>
          <a:p>
            <a:r>
              <a:rPr lang="en-US" sz="2000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swald" panose="020B0604020202020204" charset="0"/>
              </a:rPr>
              <a:t>Nguyễn</a:t>
            </a:r>
            <a:r>
              <a:rPr lang="en-US" sz="20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swald" panose="020B0604020202020204" charset="0"/>
              </a:rPr>
              <a:t> </a:t>
            </a:r>
            <a:r>
              <a:rPr lang="en-US" sz="2000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swald" panose="020B0604020202020204" charset="0"/>
              </a:rPr>
              <a:t>Thành</a:t>
            </a:r>
            <a:r>
              <a:rPr lang="en-US" sz="20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swald" panose="020B0604020202020204" charset="0"/>
              </a:rPr>
              <a:t> </a:t>
            </a:r>
            <a:r>
              <a:rPr lang="en-US" sz="2000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swald" panose="020B0604020202020204" charset="0"/>
              </a:rPr>
              <a:t>Tâm</a:t>
            </a:r>
            <a:r>
              <a:rPr lang="en-US" sz="20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swald" panose="020B0604020202020204" charset="0"/>
              </a:rPr>
              <a:t>	17110219</a:t>
            </a:r>
            <a:endParaRPr lang="vi-VN" sz="2000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swald" panose="020B0604020202020204" charset="0"/>
            </a:endParaRPr>
          </a:p>
        </p:txBody>
      </p:sp>
      <p:sp>
        <p:nvSpPr>
          <p:cNvPr id="8" name="Google Shape;167;p12"/>
          <p:cNvSpPr txBox="1">
            <a:spLocks/>
          </p:cNvSpPr>
          <p:nvPr/>
        </p:nvSpPr>
        <p:spPr>
          <a:xfrm>
            <a:off x="2705821" y="1685183"/>
            <a:ext cx="4226240" cy="11613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Oswald"/>
              <a:buNone/>
              <a:defRPr sz="50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Oswald"/>
              <a:buNone/>
              <a:defRPr sz="50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Oswald"/>
              <a:buNone/>
              <a:defRPr sz="50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Oswald"/>
              <a:buNone/>
              <a:defRPr sz="50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Oswald"/>
              <a:buNone/>
              <a:defRPr sz="50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Oswald"/>
              <a:buNone/>
              <a:defRPr sz="50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Oswald"/>
              <a:buNone/>
              <a:defRPr sz="50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Oswald"/>
              <a:buNone/>
              <a:defRPr sz="50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Oswald"/>
              <a:buNone/>
              <a:defRPr sz="50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US" sz="4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STATE PATTERN</a:t>
            </a:r>
            <a:endParaRPr lang="vi-VN" sz="4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Google Shape;167;p12"/>
          <p:cNvSpPr txBox="1">
            <a:spLocks/>
          </p:cNvSpPr>
          <p:nvPr/>
        </p:nvSpPr>
        <p:spPr>
          <a:xfrm>
            <a:off x="4869208" y="1104876"/>
            <a:ext cx="2917194" cy="3154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Oswald"/>
              <a:buNone/>
              <a:defRPr sz="50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Oswald"/>
              <a:buNone/>
              <a:defRPr sz="50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Oswald"/>
              <a:buNone/>
              <a:defRPr sz="50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Oswald"/>
              <a:buNone/>
              <a:defRPr sz="50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Oswald"/>
              <a:buNone/>
              <a:defRPr sz="50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Oswald"/>
              <a:buNone/>
              <a:defRPr sz="50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Oswald"/>
              <a:buNone/>
              <a:defRPr sz="50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Oswald"/>
              <a:buNone/>
              <a:defRPr sz="50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Oswald"/>
              <a:buNone/>
              <a:defRPr sz="50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US" sz="16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swald" panose="020B0604020202020204" charset="0"/>
                <a:ea typeface="Adobe Kaiti Std R" panose="02020400000000000000" pitchFamily="18" charset="-128"/>
              </a:rPr>
              <a:t>GVHD: </a:t>
            </a:r>
            <a:r>
              <a:rPr lang="en-US" sz="1600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swald" panose="020B0604020202020204" charset="0"/>
                <a:ea typeface="Adobe Kaiti Std R" panose="02020400000000000000" pitchFamily="18" charset="-128"/>
              </a:rPr>
              <a:t>Ths</a:t>
            </a:r>
            <a:r>
              <a:rPr lang="en-US" sz="16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swald" panose="020B0604020202020204" charset="0"/>
                <a:ea typeface="Adobe Kaiti Std R" panose="02020400000000000000" pitchFamily="18" charset="-128"/>
              </a:rPr>
              <a:t>. </a:t>
            </a:r>
            <a:r>
              <a:rPr lang="en-US" sz="1600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swald" panose="020B0604020202020204" charset="0"/>
                <a:ea typeface="Adobe Kaiti Std R" panose="02020400000000000000" pitchFamily="18" charset="-128"/>
              </a:rPr>
              <a:t>Nguyễn</a:t>
            </a:r>
            <a:r>
              <a:rPr lang="en-US" sz="16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swald" panose="020B0604020202020204" charset="0"/>
                <a:ea typeface="Adobe Kaiti Std R" panose="02020400000000000000" pitchFamily="18" charset="-128"/>
              </a:rPr>
              <a:t> Trần </a:t>
            </a:r>
            <a:r>
              <a:rPr lang="en-US" sz="1600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swald" panose="020B0604020202020204" charset="0"/>
                <a:ea typeface="Adobe Kaiti Std R" panose="02020400000000000000" pitchFamily="18" charset="-128"/>
              </a:rPr>
              <a:t>Thi</a:t>
            </a:r>
            <a:r>
              <a:rPr lang="en-US" sz="16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swald" panose="020B0604020202020204" charset="0"/>
                <a:ea typeface="Adobe Kaiti Std R" panose="02020400000000000000" pitchFamily="18" charset="-128"/>
              </a:rPr>
              <a:t> </a:t>
            </a:r>
            <a:r>
              <a:rPr lang="en-US" sz="1600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swald" panose="020B0604020202020204" charset="0"/>
                <a:ea typeface="Adobe Kaiti Std R" panose="02020400000000000000" pitchFamily="18" charset="-128"/>
              </a:rPr>
              <a:t>Văn</a:t>
            </a:r>
            <a:endParaRPr lang="vi-VN" sz="1600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swald" panose="020B0604020202020204" charset="0"/>
              <a:ea typeface="Adobe Kaiti Std R" panose="02020400000000000000" pitchFamily="18" charset="-128"/>
            </a:endParaRPr>
          </a:p>
        </p:txBody>
      </p:sp>
      <p:sp>
        <p:nvSpPr>
          <p:cNvPr id="3" name="Google Shape;167;p12"/>
          <p:cNvSpPr txBox="1">
            <a:spLocks/>
          </p:cNvSpPr>
          <p:nvPr/>
        </p:nvSpPr>
        <p:spPr>
          <a:xfrm>
            <a:off x="4922929" y="185559"/>
            <a:ext cx="2809752" cy="5381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Oswald"/>
              <a:buNone/>
              <a:defRPr sz="50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Oswald"/>
              <a:buNone/>
              <a:defRPr sz="50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Oswald"/>
              <a:buNone/>
              <a:defRPr sz="50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Oswald"/>
              <a:buNone/>
              <a:defRPr sz="50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Oswald"/>
              <a:buNone/>
              <a:defRPr sz="50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Oswald"/>
              <a:buNone/>
              <a:defRPr sz="50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Oswald"/>
              <a:buNone/>
              <a:defRPr sz="50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Oswald"/>
              <a:buNone/>
              <a:defRPr sz="50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Oswald"/>
              <a:buNone/>
              <a:defRPr sz="50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US" sz="2000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BÁO CÁO ĐỒ ÁN GIỮA KỲ</a:t>
            </a:r>
            <a:endParaRPr lang="vi-VN" sz="2000" dirty="0">
              <a:solidFill>
                <a:schemeClr val="accent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Google Shape;587;p38"/>
          <p:cNvSpPr/>
          <p:nvPr/>
        </p:nvSpPr>
        <p:spPr>
          <a:xfrm>
            <a:off x="7977395" y="4060437"/>
            <a:ext cx="977203" cy="951579"/>
          </a:xfrm>
          <a:custGeom>
            <a:avLst/>
            <a:gdLst/>
            <a:ahLst/>
            <a:cxnLst/>
            <a:rect l="l" t="t" r="r" b="b"/>
            <a:pathLst>
              <a:path w="18758" h="18757" extrusionOk="0">
                <a:moveTo>
                  <a:pt x="10039" y="2467"/>
                </a:moveTo>
                <a:lnTo>
                  <a:pt x="10380" y="2491"/>
                </a:lnTo>
                <a:lnTo>
                  <a:pt x="10674" y="2516"/>
                </a:lnTo>
                <a:lnTo>
                  <a:pt x="10869" y="2540"/>
                </a:lnTo>
                <a:lnTo>
                  <a:pt x="10967" y="2564"/>
                </a:lnTo>
                <a:lnTo>
                  <a:pt x="10991" y="2589"/>
                </a:lnTo>
                <a:lnTo>
                  <a:pt x="10967" y="2638"/>
                </a:lnTo>
                <a:lnTo>
                  <a:pt x="10893" y="2784"/>
                </a:lnTo>
                <a:lnTo>
                  <a:pt x="10771" y="2955"/>
                </a:lnTo>
                <a:lnTo>
                  <a:pt x="10600" y="3151"/>
                </a:lnTo>
                <a:lnTo>
                  <a:pt x="10405" y="3322"/>
                </a:lnTo>
                <a:lnTo>
                  <a:pt x="10209" y="3468"/>
                </a:lnTo>
                <a:lnTo>
                  <a:pt x="10039" y="3590"/>
                </a:lnTo>
                <a:lnTo>
                  <a:pt x="9941" y="3615"/>
                </a:lnTo>
                <a:lnTo>
                  <a:pt x="9843" y="3639"/>
                </a:lnTo>
                <a:lnTo>
                  <a:pt x="9745" y="3663"/>
                </a:lnTo>
                <a:lnTo>
                  <a:pt x="9648" y="3737"/>
                </a:lnTo>
                <a:lnTo>
                  <a:pt x="9550" y="3810"/>
                </a:lnTo>
                <a:lnTo>
                  <a:pt x="9452" y="3883"/>
                </a:lnTo>
                <a:lnTo>
                  <a:pt x="9355" y="3957"/>
                </a:lnTo>
                <a:lnTo>
                  <a:pt x="9257" y="3981"/>
                </a:lnTo>
                <a:lnTo>
                  <a:pt x="9159" y="4005"/>
                </a:lnTo>
                <a:lnTo>
                  <a:pt x="9086" y="4005"/>
                </a:lnTo>
                <a:lnTo>
                  <a:pt x="8988" y="4054"/>
                </a:lnTo>
                <a:lnTo>
                  <a:pt x="8866" y="4128"/>
                </a:lnTo>
                <a:lnTo>
                  <a:pt x="8793" y="4201"/>
                </a:lnTo>
                <a:lnTo>
                  <a:pt x="8695" y="4274"/>
                </a:lnTo>
                <a:lnTo>
                  <a:pt x="8598" y="4323"/>
                </a:lnTo>
                <a:lnTo>
                  <a:pt x="8500" y="4372"/>
                </a:lnTo>
                <a:lnTo>
                  <a:pt x="8304" y="4372"/>
                </a:lnTo>
                <a:lnTo>
                  <a:pt x="8207" y="4323"/>
                </a:lnTo>
                <a:lnTo>
                  <a:pt x="8109" y="4274"/>
                </a:lnTo>
                <a:lnTo>
                  <a:pt x="8036" y="4201"/>
                </a:lnTo>
                <a:lnTo>
                  <a:pt x="7963" y="4103"/>
                </a:lnTo>
                <a:lnTo>
                  <a:pt x="7938" y="4005"/>
                </a:lnTo>
                <a:lnTo>
                  <a:pt x="7963" y="3908"/>
                </a:lnTo>
                <a:lnTo>
                  <a:pt x="8036" y="3810"/>
                </a:lnTo>
                <a:lnTo>
                  <a:pt x="8109" y="3712"/>
                </a:lnTo>
                <a:lnTo>
                  <a:pt x="8158" y="3615"/>
                </a:lnTo>
                <a:lnTo>
                  <a:pt x="8207" y="3517"/>
                </a:lnTo>
                <a:lnTo>
                  <a:pt x="8207" y="3419"/>
                </a:lnTo>
                <a:lnTo>
                  <a:pt x="8182" y="3273"/>
                </a:lnTo>
                <a:lnTo>
                  <a:pt x="8158" y="3199"/>
                </a:lnTo>
                <a:lnTo>
                  <a:pt x="8109" y="3151"/>
                </a:lnTo>
                <a:lnTo>
                  <a:pt x="8060" y="3102"/>
                </a:lnTo>
                <a:lnTo>
                  <a:pt x="7987" y="3077"/>
                </a:lnTo>
                <a:lnTo>
                  <a:pt x="7840" y="3053"/>
                </a:lnTo>
                <a:lnTo>
                  <a:pt x="7669" y="3028"/>
                </a:lnTo>
                <a:lnTo>
                  <a:pt x="7596" y="2980"/>
                </a:lnTo>
                <a:lnTo>
                  <a:pt x="7547" y="2955"/>
                </a:lnTo>
                <a:lnTo>
                  <a:pt x="7523" y="2906"/>
                </a:lnTo>
                <a:lnTo>
                  <a:pt x="7547" y="2833"/>
                </a:lnTo>
                <a:lnTo>
                  <a:pt x="7572" y="2760"/>
                </a:lnTo>
                <a:lnTo>
                  <a:pt x="7645" y="2662"/>
                </a:lnTo>
                <a:lnTo>
                  <a:pt x="7694" y="2638"/>
                </a:lnTo>
                <a:lnTo>
                  <a:pt x="7792" y="2589"/>
                </a:lnTo>
                <a:lnTo>
                  <a:pt x="8036" y="2540"/>
                </a:lnTo>
                <a:lnTo>
                  <a:pt x="8329" y="2491"/>
                </a:lnTo>
                <a:lnTo>
                  <a:pt x="8671" y="2467"/>
                </a:lnTo>
                <a:close/>
                <a:moveTo>
                  <a:pt x="11455" y="4763"/>
                </a:moveTo>
                <a:lnTo>
                  <a:pt x="11528" y="4787"/>
                </a:lnTo>
                <a:lnTo>
                  <a:pt x="11577" y="4811"/>
                </a:lnTo>
                <a:lnTo>
                  <a:pt x="11626" y="4885"/>
                </a:lnTo>
                <a:lnTo>
                  <a:pt x="11650" y="4958"/>
                </a:lnTo>
                <a:lnTo>
                  <a:pt x="11626" y="5031"/>
                </a:lnTo>
                <a:lnTo>
                  <a:pt x="11577" y="5153"/>
                </a:lnTo>
                <a:lnTo>
                  <a:pt x="11528" y="5251"/>
                </a:lnTo>
                <a:lnTo>
                  <a:pt x="11455" y="5324"/>
                </a:lnTo>
                <a:lnTo>
                  <a:pt x="11357" y="5398"/>
                </a:lnTo>
                <a:lnTo>
                  <a:pt x="11260" y="5471"/>
                </a:lnTo>
                <a:lnTo>
                  <a:pt x="11162" y="5520"/>
                </a:lnTo>
                <a:lnTo>
                  <a:pt x="10991" y="5520"/>
                </a:lnTo>
                <a:lnTo>
                  <a:pt x="10942" y="5471"/>
                </a:lnTo>
                <a:lnTo>
                  <a:pt x="10893" y="5398"/>
                </a:lnTo>
                <a:lnTo>
                  <a:pt x="10869" y="5324"/>
                </a:lnTo>
                <a:lnTo>
                  <a:pt x="10893" y="5251"/>
                </a:lnTo>
                <a:lnTo>
                  <a:pt x="10942" y="5153"/>
                </a:lnTo>
                <a:lnTo>
                  <a:pt x="10991" y="5031"/>
                </a:lnTo>
                <a:lnTo>
                  <a:pt x="11064" y="4958"/>
                </a:lnTo>
                <a:lnTo>
                  <a:pt x="11162" y="4885"/>
                </a:lnTo>
                <a:lnTo>
                  <a:pt x="11260" y="4811"/>
                </a:lnTo>
                <a:lnTo>
                  <a:pt x="11357" y="4787"/>
                </a:lnTo>
                <a:lnTo>
                  <a:pt x="11455" y="4763"/>
                </a:lnTo>
                <a:close/>
                <a:moveTo>
                  <a:pt x="16437" y="12260"/>
                </a:moveTo>
                <a:lnTo>
                  <a:pt x="16511" y="12285"/>
                </a:lnTo>
                <a:lnTo>
                  <a:pt x="16535" y="12334"/>
                </a:lnTo>
                <a:lnTo>
                  <a:pt x="16559" y="12407"/>
                </a:lnTo>
                <a:lnTo>
                  <a:pt x="16584" y="12578"/>
                </a:lnTo>
                <a:lnTo>
                  <a:pt x="16584" y="12651"/>
                </a:lnTo>
                <a:lnTo>
                  <a:pt x="16535" y="12749"/>
                </a:lnTo>
                <a:lnTo>
                  <a:pt x="16486" y="12871"/>
                </a:lnTo>
                <a:lnTo>
                  <a:pt x="16413" y="12944"/>
                </a:lnTo>
                <a:lnTo>
                  <a:pt x="16340" y="13042"/>
                </a:lnTo>
                <a:lnTo>
                  <a:pt x="16266" y="13140"/>
                </a:lnTo>
                <a:lnTo>
                  <a:pt x="16218" y="13237"/>
                </a:lnTo>
                <a:lnTo>
                  <a:pt x="16218" y="13335"/>
                </a:lnTo>
                <a:lnTo>
                  <a:pt x="16193" y="13482"/>
                </a:lnTo>
                <a:lnTo>
                  <a:pt x="16144" y="13555"/>
                </a:lnTo>
                <a:lnTo>
                  <a:pt x="16120" y="13628"/>
                </a:lnTo>
                <a:lnTo>
                  <a:pt x="16071" y="13653"/>
                </a:lnTo>
                <a:lnTo>
                  <a:pt x="15973" y="13653"/>
                </a:lnTo>
                <a:lnTo>
                  <a:pt x="15924" y="13628"/>
                </a:lnTo>
                <a:lnTo>
                  <a:pt x="15900" y="13555"/>
                </a:lnTo>
                <a:lnTo>
                  <a:pt x="15851" y="13433"/>
                </a:lnTo>
                <a:lnTo>
                  <a:pt x="15851" y="13286"/>
                </a:lnTo>
                <a:lnTo>
                  <a:pt x="15827" y="13140"/>
                </a:lnTo>
                <a:lnTo>
                  <a:pt x="15851" y="12969"/>
                </a:lnTo>
                <a:lnTo>
                  <a:pt x="15924" y="12798"/>
                </a:lnTo>
                <a:lnTo>
                  <a:pt x="15998" y="12627"/>
                </a:lnTo>
                <a:lnTo>
                  <a:pt x="16120" y="12480"/>
                </a:lnTo>
                <a:lnTo>
                  <a:pt x="16242" y="12383"/>
                </a:lnTo>
                <a:lnTo>
                  <a:pt x="16340" y="12309"/>
                </a:lnTo>
                <a:lnTo>
                  <a:pt x="16437" y="12260"/>
                </a:lnTo>
                <a:close/>
                <a:moveTo>
                  <a:pt x="13922" y="3615"/>
                </a:moveTo>
                <a:lnTo>
                  <a:pt x="14239" y="3639"/>
                </a:lnTo>
                <a:lnTo>
                  <a:pt x="14483" y="3639"/>
                </a:lnTo>
                <a:lnTo>
                  <a:pt x="14679" y="3688"/>
                </a:lnTo>
                <a:lnTo>
                  <a:pt x="14777" y="3712"/>
                </a:lnTo>
                <a:lnTo>
                  <a:pt x="14825" y="3737"/>
                </a:lnTo>
                <a:lnTo>
                  <a:pt x="14874" y="3761"/>
                </a:lnTo>
                <a:lnTo>
                  <a:pt x="14923" y="3737"/>
                </a:lnTo>
                <a:lnTo>
                  <a:pt x="14972" y="3712"/>
                </a:lnTo>
                <a:lnTo>
                  <a:pt x="15045" y="3688"/>
                </a:lnTo>
                <a:lnTo>
                  <a:pt x="15143" y="3663"/>
                </a:lnTo>
                <a:lnTo>
                  <a:pt x="15485" y="3639"/>
                </a:lnTo>
                <a:lnTo>
                  <a:pt x="15900" y="4103"/>
                </a:lnTo>
                <a:lnTo>
                  <a:pt x="16291" y="4616"/>
                </a:lnTo>
                <a:lnTo>
                  <a:pt x="16633" y="5153"/>
                </a:lnTo>
                <a:lnTo>
                  <a:pt x="16926" y="5715"/>
                </a:lnTo>
                <a:lnTo>
                  <a:pt x="17194" y="6301"/>
                </a:lnTo>
                <a:lnTo>
                  <a:pt x="17390" y="6912"/>
                </a:lnTo>
                <a:lnTo>
                  <a:pt x="17561" y="7547"/>
                </a:lnTo>
                <a:lnTo>
                  <a:pt x="17683" y="8182"/>
                </a:lnTo>
                <a:lnTo>
                  <a:pt x="17414" y="8157"/>
                </a:lnTo>
                <a:lnTo>
                  <a:pt x="17317" y="8133"/>
                </a:lnTo>
                <a:lnTo>
                  <a:pt x="17268" y="8084"/>
                </a:lnTo>
                <a:lnTo>
                  <a:pt x="17219" y="8060"/>
                </a:lnTo>
                <a:lnTo>
                  <a:pt x="17146" y="8035"/>
                </a:lnTo>
                <a:lnTo>
                  <a:pt x="16975" y="8011"/>
                </a:lnTo>
                <a:lnTo>
                  <a:pt x="16877" y="7986"/>
                </a:lnTo>
                <a:lnTo>
                  <a:pt x="16779" y="7938"/>
                </a:lnTo>
                <a:lnTo>
                  <a:pt x="16682" y="7889"/>
                </a:lnTo>
                <a:lnTo>
                  <a:pt x="16584" y="7815"/>
                </a:lnTo>
                <a:lnTo>
                  <a:pt x="16511" y="7742"/>
                </a:lnTo>
                <a:lnTo>
                  <a:pt x="16437" y="7693"/>
                </a:lnTo>
                <a:lnTo>
                  <a:pt x="16364" y="7693"/>
                </a:lnTo>
                <a:lnTo>
                  <a:pt x="16315" y="7718"/>
                </a:lnTo>
                <a:lnTo>
                  <a:pt x="16291" y="7767"/>
                </a:lnTo>
                <a:lnTo>
                  <a:pt x="16291" y="7840"/>
                </a:lnTo>
                <a:lnTo>
                  <a:pt x="16340" y="7913"/>
                </a:lnTo>
                <a:lnTo>
                  <a:pt x="16413" y="8011"/>
                </a:lnTo>
                <a:lnTo>
                  <a:pt x="16486" y="8084"/>
                </a:lnTo>
                <a:lnTo>
                  <a:pt x="16584" y="8133"/>
                </a:lnTo>
                <a:lnTo>
                  <a:pt x="16706" y="8182"/>
                </a:lnTo>
                <a:lnTo>
                  <a:pt x="16779" y="8182"/>
                </a:lnTo>
                <a:lnTo>
                  <a:pt x="16877" y="8206"/>
                </a:lnTo>
                <a:lnTo>
                  <a:pt x="16975" y="8255"/>
                </a:lnTo>
                <a:lnTo>
                  <a:pt x="17072" y="8304"/>
                </a:lnTo>
                <a:lnTo>
                  <a:pt x="17170" y="8377"/>
                </a:lnTo>
                <a:lnTo>
                  <a:pt x="17194" y="8426"/>
                </a:lnTo>
                <a:lnTo>
                  <a:pt x="17219" y="8475"/>
                </a:lnTo>
                <a:lnTo>
                  <a:pt x="17194" y="8621"/>
                </a:lnTo>
                <a:lnTo>
                  <a:pt x="17097" y="8792"/>
                </a:lnTo>
                <a:lnTo>
                  <a:pt x="16975" y="8963"/>
                </a:lnTo>
                <a:lnTo>
                  <a:pt x="16804" y="9110"/>
                </a:lnTo>
                <a:lnTo>
                  <a:pt x="16657" y="9232"/>
                </a:lnTo>
                <a:lnTo>
                  <a:pt x="16511" y="9305"/>
                </a:lnTo>
                <a:lnTo>
                  <a:pt x="16413" y="9330"/>
                </a:lnTo>
                <a:lnTo>
                  <a:pt x="16242" y="9354"/>
                </a:lnTo>
                <a:lnTo>
                  <a:pt x="16169" y="9378"/>
                </a:lnTo>
                <a:lnTo>
                  <a:pt x="16120" y="9427"/>
                </a:lnTo>
                <a:lnTo>
                  <a:pt x="16071" y="9452"/>
                </a:lnTo>
                <a:lnTo>
                  <a:pt x="16022" y="9476"/>
                </a:lnTo>
                <a:lnTo>
                  <a:pt x="15973" y="9452"/>
                </a:lnTo>
                <a:lnTo>
                  <a:pt x="15924" y="9427"/>
                </a:lnTo>
                <a:lnTo>
                  <a:pt x="15900" y="9378"/>
                </a:lnTo>
                <a:lnTo>
                  <a:pt x="15851" y="9305"/>
                </a:lnTo>
                <a:lnTo>
                  <a:pt x="15827" y="9134"/>
                </a:lnTo>
                <a:lnTo>
                  <a:pt x="15802" y="9037"/>
                </a:lnTo>
                <a:lnTo>
                  <a:pt x="15729" y="8890"/>
                </a:lnTo>
                <a:lnTo>
                  <a:pt x="15607" y="8743"/>
                </a:lnTo>
                <a:lnTo>
                  <a:pt x="15460" y="8573"/>
                </a:lnTo>
                <a:lnTo>
                  <a:pt x="15314" y="8402"/>
                </a:lnTo>
                <a:lnTo>
                  <a:pt x="15192" y="8255"/>
                </a:lnTo>
                <a:lnTo>
                  <a:pt x="15094" y="8108"/>
                </a:lnTo>
                <a:lnTo>
                  <a:pt x="15070" y="8011"/>
                </a:lnTo>
                <a:lnTo>
                  <a:pt x="15070" y="7938"/>
                </a:lnTo>
                <a:lnTo>
                  <a:pt x="15045" y="7889"/>
                </a:lnTo>
                <a:lnTo>
                  <a:pt x="15021" y="7889"/>
                </a:lnTo>
                <a:lnTo>
                  <a:pt x="14972" y="7913"/>
                </a:lnTo>
                <a:lnTo>
                  <a:pt x="14948" y="7962"/>
                </a:lnTo>
                <a:lnTo>
                  <a:pt x="14899" y="8035"/>
                </a:lnTo>
                <a:lnTo>
                  <a:pt x="14874" y="8182"/>
                </a:lnTo>
                <a:lnTo>
                  <a:pt x="14899" y="8279"/>
                </a:lnTo>
                <a:lnTo>
                  <a:pt x="14972" y="8402"/>
                </a:lnTo>
                <a:lnTo>
                  <a:pt x="15045" y="8548"/>
                </a:lnTo>
                <a:lnTo>
                  <a:pt x="15167" y="8670"/>
                </a:lnTo>
                <a:lnTo>
                  <a:pt x="15265" y="8792"/>
                </a:lnTo>
                <a:lnTo>
                  <a:pt x="15363" y="8914"/>
                </a:lnTo>
                <a:lnTo>
                  <a:pt x="15436" y="9037"/>
                </a:lnTo>
                <a:lnTo>
                  <a:pt x="15460" y="9134"/>
                </a:lnTo>
                <a:lnTo>
                  <a:pt x="15460" y="9232"/>
                </a:lnTo>
                <a:lnTo>
                  <a:pt x="15509" y="9330"/>
                </a:lnTo>
                <a:lnTo>
                  <a:pt x="15558" y="9427"/>
                </a:lnTo>
                <a:lnTo>
                  <a:pt x="15631" y="9525"/>
                </a:lnTo>
                <a:lnTo>
                  <a:pt x="15753" y="9598"/>
                </a:lnTo>
                <a:lnTo>
                  <a:pt x="15900" y="9647"/>
                </a:lnTo>
                <a:lnTo>
                  <a:pt x="16047" y="9696"/>
                </a:lnTo>
                <a:lnTo>
                  <a:pt x="16218" y="9720"/>
                </a:lnTo>
                <a:lnTo>
                  <a:pt x="16364" y="9720"/>
                </a:lnTo>
                <a:lnTo>
                  <a:pt x="16486" y="9769"/>
                </a:lnTo>
                <a:lnTo>
                  <a:pt x="16559" y="9818"/>
                </a:lnTo>
                <a:lnTo>
                  <a:pt x="16584" y="9867"/>
                </a:lnTo>
                <a:lnTo>
                  <a:pt x="16584" y="9916"/>
                </a:lnTo>
                <a:lnTo>
                  <a:pt x="16559" y="10013"/>
                </a:lnTo>
                <a:lnTo>
                  <a:pt x="16437" y="10209"/>
                </a:lnTo>
                <a:lnTo>
                  <a:pt x="16242" y="10429"/>
                </a:lnTo>
                <a:lnTo>
                  <a:pt x="16022" y="10673"/>
                </a:lnTo>
                <a:lnTo>
                  <a:pt x="15802" y="10917"/>
                </a:lnTo>
                <a:lnTo>
                  <a:pt x="15631" y="11186"/>
                </a:lnTo>
                <a:lnTo>
                  <a:pt x="15485" y="11430"/>
                </a:lnTo>
                <a:lnTo>
                  <a:pt x="15460" y="11528"/>
                </a:lnTo>
                <a:lnTo>
                  <a:pt x="15460" y="11625"/>
                </a:lnTo>
                <a:lnTo>
                  <a:pt x="15460" y="11772"/>
                </a:lnTo>
                <a:lnTo>
                  <a:pt x="15485" y="11918"/>
                </a:lnTo>
                <a:lnTo>
                  <a:pt x="15509" y="12016"/>
                </a:lnTo>
                <a:lnTo>
                  <a:pt x="15558" y="12089"/>
                </a:lnTo>
                <a:lnTo>
                  <a:pt x="15583" y="12138"/>
                </a:lnTo>
                <a:lnTo>
                  <a:pt x="15607" y="12212"/>
                </a:lnTo>
                <a:lnTo>
                  <a:pt x="15631" y="12383"/>
                </a:lnTo>
                <a:lnTo>
                  <a:pt x="15607" y="12480"/>
                </a:lnTo>
                <a:lnTo>
                  <a:pt x="15509" y="12651"/>
                </a:lnTo>
                <a:lnTo>
                  <a:pt x="15363" y="12847"/>
                </a:lnTo>
                <a:lnTo>
                  <a:pt x="15167" y="13042"/>
                </a:lnTo>
                <a:lnTo>
                  <a:pt x="14972" y="13237"/>
                </a:lnTo>
                <a:lnTo>
                  <a:pt x="14825" y="13433"/>
                </a:lnTo>
                <a:lnTo>
                  <a:pt x="14728" y="13604"/>
                </a:lnTo>
                <a:lnTo>
                  <a:pt x="14679" y="13701"/>
                </a:lnTo>
                <a:lnTo>
                  <a:pt x="14654" y="13823"/>
                </a:lnTo>
                <a:lnTo>
                  <a:pt x="14581" y="13970"/>
                </a:lnTo>
                <a:lnTo>
                  <a:pt x="14459" y="14117"/>
                </a:lnTo>
                <a:lnTo>
                  <a:pt x="14313" y="14288"/>
                </a:lnTo>
                <a:lnTo>
                  <a:pt x="14142" y="14434"/>
                </a:lnTo>
                <a:lnTo>
                  <a:pt x="13995" y="14556"/>
                </a:lnTo>
                <a:lnTo>
                  <a:pt x="13848" y="14629"/>
                </a:lnTo>
                <a:lnTo>
                  <a:pt x="13726" y="14654"/>
                </a:lnTo>
                <a:lnTo>
                  <a:pt x="13653" y="14654"/>
                </a:lnTo>
                <a:lnTo>
                  <a:pt x="13555" y="14605"/>
                </a:lnTo>
                <a:lnTo>
                  <a:pt x="13458" y="14556"/>
                </a:lnTo>
                <a:lnTo>
                  <a:pt x="13360" y="14483"/>
                </a:lnTo>
                <a:lnTo>
                  <a:pt x="13287" y="14385"/>
                </a:lnTo>
                <a:lnTo>
                  <a:pt x="13213" y="14288"/>
                </a:lnTo>
                <a:lnTo>
                  <a:pt x="13189" y="14190"/>
                </a:lnTo>
                <a:lnTo>
                  <a:pt x="13165" y="14092"/>
                </a:lnTo>
                <a:lnTo>
                  <a:pt x="13140" y="13921"/>
                </a:lnTo>
                <a:lnTo>
                  <a:pt x="13116" y="13848"/>
                </a:lnTo>
                <a:lnTo>
                  <a:pt x="13067" y="13799"/>
                </a:lnTo>
                <a:lnTo>
                  <a:pt x="13043" y="13750"/>
                </a:lnTo>
                <a:lnTo>
                  <a:pt x="12994" y="13677"/>
                </a:lnTo>
                <a:lnTo>
                  <a:pt x="12969" y="13530"/>
                </a:lnTo>
                <a:lnTo>
                  <a:pt x="12945" y="13359"/>
                </a:lnTo>
                <a:lnTo>
                  <a:pt x="12920" y="13286"/>
                </a:lnTo>
                <a:lnTo>
                  <a:pt x="12872" y="13237"/>
                </a:lnTo>
                <a:lnTo>
                  <a:pt x="12847" y="13164"/>
                </a:lnTo>
                <a:lnTo>
                  <a:pt x="12823" y="13066"/>
                </a:lnTo>
                <a:lnTo>
                  <a:pt x="12798" y="12920"/>
                </a:lnTo>
                <a:lnTo>
                  <a:pt x="12774" y="12749"/>
                </a:lnTo>
                <a:lnTo>
                  <a:pt x="12798" y="12602"/>
                </a:lnTo>
                <a:lnTo>
                  <a:pt x="12823" y="12456"/>
                </a:lnTo>
                <a:lnTo>
                  <a:pt x="12847" y="12358"/>
                </a:lnTo>
                <a:lnTo>
                  <a:pt x="12872" y="12285"/>
                </a:lnTo>
                <a:lnTo>
                  <a:pt x="12920" y="12236"/>
                </a:lnTo>
                <a:lnTo>
                  <a:pt x="12945" y="12163"/>
                </a:lnTo>
                <a:lnTo>
                  <a:pt x="12969" y="11992"/>
                </a:lnTo>
                <a:lnTo>
                  <a:pt x="12945" y="11894"/>
                </a:lnTo>
                <a:lnTo>
                  <a:pt x="12896" y="11772"/>
                </a:lnTo>
                <a:lnTo>
                  <a:pt x="12798" y="11650"/>
                </a:lnTo>
                <a:lnTo>
                  <a:pt x="12701" y="11528"/>
                </a:lnTo>
                <a:lnTo>
                  <a:pt x="12578" y="11381"/>
                </a:lnTo>
                <a:lnTo>
                  <a:pt x="12481" y="11210"/>
                </a:lnTo>
                <a:lnTo>
                  <a:pt x="12432" y="11015"/>
                </a:lnTo>
                <a:lnTo>
                  <a:pt x="12408" y="10844"/>
                </a:lnTo>
                <a:lnTo>
                  <a:pt x="12408" y="10697"/>
                </a:lnTo>
                <a:lnTo>
                  <a:pt x="12383" y="10551"/>
                </a:lnTo>
                <a:lnTo>
                  <a:pt x="12334" y="10453"/>
                </a:lnTo>
                <a:lnTo>
                  <a:pt x="12310" y="10380"/>
                </a:lnTo>
                <a:lnTo>
                  <a:pt x="12261" y="10331"/>
                </a:lnTo>
                <a:lnTo>
                  <a:pt x="12188" y="10307"/>
                </a:lnTo>
                <a:lnTo>
                  <a:pt x="12017" y="10282"/>
                </a:lnTo>
                <a:lnTo>
                  <a:pt x="11870" y="10307"/>
                </a:lnTo>
                <a:lnTo>
                  <a:pt x="11797" y="10331"/>
                </a:lnTo>
                <a:lnTo>
                  <a:pt x="11748" y="10380"/>
                </a:lnTo>
                <a:lnTo>
                  <a:pt x="11675" y="10429"/>
                </a:lnTo>
                <a:lnTo>
                  <a:pt x="11553" y="10453"/>
                </a:lnTo>
                <a:lnTo>
                  <a:pt x="11406" y="10478"/>
                </a:lnTo>
                <a:lnTo>
                  <a:pt x="11260" y="10478"/>
                </a:lnTo>
                <a:lnTo>
                  <a:pt x="11089" y="10453"/>
                </a:lnTo>
                <a:lnTo>
                  <a:pt x="10893" y="10355"/>
                </a:lnTo>
                <a:lnTo>
                  <a:pt x="10674" y="10233"/>
                </a:lnTo>
                <a:lnTo>
                  <a:pt x="10503" y="10087"/>
                </a:lnTo>
                <a:lnTo>
                  <a:pt x="10429" y="10013"/>
                </a:lnTo>
                <a:lnTo>
                  <a:pt x="10356" y="9891"/>
                </a:lnTo>
                <a:lnTo>
                  <a:pt x="10234" y="9598"/>
                </a:lnTo>
                <a:lnTo>
                  <a:pt x="10161" y="9281"/>
                </a:lnTo>
                <a:lnTo>
                  <a:pt x="10112" y="8963"/>
                </a:lnTo>
                <a:lnTo>
                  <a:pt x="10136" y="8792"/>
                </a:lnTo>
                <a:lnTo>
                  <a:pt x="10161" y="8621"/>
                </a:lnTo>
                <a:lnTo>
                  <a:pt x="10258" y="8279"/>
                </a:lnTo>
                <a:lnTo>
                  <a:pt x="10332" y="8108"/>
                </a:lnTo>
                <a:lnTo>
                  <a:pt x="10405" y="7962"/>
                </a:lnTo>
                <a:lnTo>
                  <a:pt x="10503" y="7815"/>
                </a:lnTo>
                <a:lnTo>
                  <a:pt x="10600" y="7718"/>
                </a:lnTo>
                <a:lnTo>
                  <a:pt x="10796" y="7522"/>
                </a:lnTo>
                <a:lnTo>
                  <a:pt x="10991" y="7376"/>
                </a:lnTo>
                <a:lnTo>
                  <a:pt x="11162" y="7278"/>
                </a:lnTo>
                <a:lnTo>
                  <a:pt x="11260" y="7229"/>
                </a:lnTo>
                <a:lnTo>
                  <a:pt x="11431" y="7205"/>
                </a:lnTo>
                <a:lnTo>
                  <a:pt x="11504" y="7180"/>
                </a:lnTo>
                <a:lnTo>
                  <a:pt x="11553" y="7132"/>
                </a:lnTo>
                <a:lnTo>
                  <a:pt x="11626" y="7107"/>
                </a:lnTo>
                <a:lnTo>
                  <a:pt x="11724" y="7083"/>
                </a:lnTo>
                <a:lnTo>
                  <a:pt x="11870" y="7058"/>
                </a:lnTo>
                <a:lnTo>
                  <a:pt x="12188" y="7058"/>
                </a:lnTo>
                <a:lnTo>
                  <a:pt x="12359" y="7107"/>
                </a:lnTo>
                <a:lnTo>
                  <a:pt x="12481" y="7156"/>
                </a:lnTo>
                <a:lnTo>
                  <a:pt x="12603" y="7229"/>
                </a:lnTo>
                <a:lnTo>
                  <a:pt x="12676" y="7303"/>
                </a:lnTo>
                <a:lnTo>
                  <a:pt x="12774" y="7376"/>
                </a:lnTo>
                <a:lnTo>
                  <a:pt x="12896" y="7425"/>
                </a:lnTo>
                <a:lnTo>
                  <a:pt x="12969" y="7425"/>
                </a:lnTo>
                <a:lnTo>
                  <a:pt x="13140" y="7449"/>
                </a:lnTo>
                <a:lnTo>
                  <a:pt x="13213" y="7498"/>
                </a:lnTo>
                <a:lnTo>
                  <a:pt x="13262" y="7522"/>
                </a:lnTo>
                <a:lnTo>
                  <a:pt x="13311" y="7547"/>
                </a:lnTo>
                <a:lnTo>
                  <a:pt x="13360" y="7571"/>
                </a:lnTo>
                <a:lnTo>
                  <a:pt x="13409" y="7547"/>
                </a:lnTo>
                <a:lnTo>
                  <a:pt x="13458" y="7522"/>
                </a:lnTo>
                <a:lnTo>
                  <a:pt x="13507" y="7498"/>
                </a:lnTo>
                <a:lnTo>
                  <a:pt x="13580" y="7449"/>
                </a:lnTo>
                <a:lnTo>
                  <a:pt x="13726" y="7425"/>
                </a:lnTo>
                <a:lnTo>
                  <a:pt x="13897" y="7449"/>
                </a:lnTo>
                <a:lnTo>
                  <a:pt x="13971" y="7498"/>
                </a:lnTo>
                <a:lnTo>
                  <a:pt x="14019" y="7522"/>
                </a:lnTo>
                <a:lnTo>
                  <a:pt x="14093" y="7571"/>
                </a:lnTo>
                <a:lnTo>
                  <a:pt x="14190" y="7596"/>
                </a:lnTo>
                <a:lnTo>
                  <a:pt x="14337" y="7620"/>
                </a:lnTo>
                <a:lnTo>
                  <a:pt x="14654" y="7620"/>
                </a:lnTo>
                <a:lnTo>
                  <a:pt x="14801" y="7596"/>
                </a:lnTo>
                <a:lnTo>
                  <a:pt x="14899" y="7571"/>
                </a:lnTo>
                <a:lnTo>
                  <a:pt x="14972" y="7522"/>
                </a:lnTo>
                <a:lnTo>
                  <a:pt x="15021" y="7473"/>
                </a:lnTo>
                <a:lnTo>
                  <a:pt x="15045" y="7400"/>
                </a:lnTo>
                <a:lnTo>
                  <a:pt x="15070" y="7229"/>
                </a:lnTo>
                <a:lnTo>
                  <a:pt x="15070" y="7205"/>
                </a:lnTo>
                <a:lnTo>
                  <a:pt x="15045" y="7156"/>
                </a:lnTo>
                <a:lnTo>
                  <a:pt x="14948" y="7107"/>
                </a:lnTo>
                <a:lnTo>
                  <a:pt x="14825" y="7058"/>
                </a:lnTo>
                <a:lnTo>
                  <a:pt x="14679" y="7058"/>
                </a:lnTo>
                <a:lnTo>
                  <a:pt x="14532" y="7034"/>
                </a:lnTo>
                <a:lnTo>
                  <a:pt x="14361" y="6985"/>
                </a:lnTo>
                <a:lnTo>
                  <a:pt x="14215" y="6936"/>
                </a:lnTo>
                <a:lnTo>
                  <a:pt x="14117" y="6863"/>
                </a:lnTo>
                <a:lnTo>
                  <a:pt x="14019" y="6790"/>
                </a:lnTo>
                <a:lnTo>
                  <a:pt x="13922" y="6716"/>
                </a:lnTo>
                <a:lnTo>
                  <a:pt x="13824" y="6692"/>
                </a:lnTo>
                <a:lnTo>
                  <a:pt x="13726" y="6668"/>
                </a:lnTo>
                <a:lnTo>
                  <a:pt x="13653" y="6643"/>
                </a:lnTo>
                <a:lnTo>
                  <a:pt x="13555" y="6619"/>
                </a:lnTo>
                <a:lnTo>
                  <a:pt x="13458" y="6545"/>
                </a:lnTo>
                <a:lnTo>
                  <a:pt x="13360" y="6472"/>
                </a:lnTo>
                <a:lnTo>
                  <a:pt x="13287" y="6399"/>
                </a:lnTo>
                <a:lnTo>
                  <a:pt x="13189" y="6374"/>
                </a:lnTo>
                <a:lnTo>
                  <a:pt x="13116" y="6350"/>
                </a:lnTo>
                <a:lnTo>
                  <a:pt x="13067" y="6374"/>
                </a:lnTo>
                <a:lnTo>
                  <a:pt x="13018" y="6399"/>
                </a:lnTo>
                <a:lnTo>
                  <a:pt x="12945" y="6399"/>
                </a:lnTo>
                <a:lnTo>
                  <a:pt x="12872" y="6350"/>
                </a:lnTo>
                <a:lnTo>
                  <a:pt x="12774" y="6277"/>
                </a:lnTo>
                <a:lnTo>
                  <a:pt x="12701" y="6228"/>
                </a:lnTo>
                <a:lnTo>
                  <a:pt x="12627" y="6179"/>
                </a:lnTo>
                <a:lnTo>
                  <a:pt x="12505" y="6179"/>
                </a:lnTo>
                <a:lnTo>
                  <a:pt x="12456" y="6228"/>
                </a:lnTo>
                <a:lnTo>
                  <a:pt x="12383" y="6252"/>
                </a:lnTo>
                <a:lnTo>
                  <a:pt x="12212" y="6277"/>
                </a:lnTo>
                <a:lnTo>
                  <a:pt x="12114" y="6326"/>
                </a:lnTo>
                <a:lnTo>
                  <a:pt x="11968" y="6399"/>
                </a:lnTo>
                <a:lnTo>
                  <a:pt x="11797" y="6521"/>
                </a:lnTo>
                <a:lnTo>
                  <a:pt x="11650" y="6668"/>
                </a:lnTo>
                <a:lnTo>
                  <a:pt x="11479" y="6814"/>
                </a:lnTo>
                <a:lnTo>
                  <a:pt x="11309" y="6936"/>
                </a:lnTo>
                <a:lnTo>
                  <a:pt x="11186" y="7009"/>
                </a:lnTo>
                <a:lnTo>
                  <a:pt x="11064" y="7058"/>
                </a:lnTo>
                <a:lnTo>
                  <a:pt x="10918" y="7009"/>
                </a:lnTo>
                <a:lnTo>
                  <a:pt x="10844" y="6985"/>
                </a:lnTo>
                <a:lnTo>
                  <a:pt x="10796" y="6961"/>
                </a:lnTo>
                <a:lnTo>
                  <a:pt x="10747" y="6912"/>
                </a:lnTo>
                <a:lnTo>
                  <a:pt x="10722" y="6838"/>
                </a:lnTo>
                <a:lnTo>
                  <a:pt x="10698" y="6668"/>
                </a:lnTo>
                <a:lnTo>
                  <a:pt x="10722" y="6497"/>
                </a:lnTo>
                <a:lnTo>
                  <a:pt x="10747" y="6423"/>
                </a:lnTo>
                <a:lnTo>
                  <a:pt x="10796" y="6374"/>
                </a:lnTo>
                <a:lnTo>
                  <a:pt x="10844" y="6350"/>
                </a:lnTo>
                <a:lnTo>
                  <a:pt x="10967" y="6326"/>
                </a:lnTo>
                <a:lnTo>
                  <a:pt x="11113" y="6301"/>
                </a:lnTo>
                <a:lnTo>
                  <a:pt x="11260" y="6277"/>
                </a:lnTo>
                <a:lnTo>
                  <a:pt x="11406" y="6277"/>
                </a:lnTo>
                <a:lnTo>
                  <a:pt x="11528" y="6228"/>
                </a:lnTo>
                <a:lnTo>
                  <a:pt x="11602" y="6179"/>
                </a:lnTo>
                <a:lnTo>
                  <a:pt x="11626" y="6130"/>
                </a:lnTo>
                <a:lnTo>
                  <a:pt x="11650" y="6106"/>
                </a:lnTo>
                <a:lnTo>
                  <a:pt x="11602" y="5935"/>
                </a:lnTo>
                <a:lnTo>
                  <a:pt x="11577" y="5862"/>
                </a:lnTo>
                <a:lnTo>
                  <a:pt x="11553" y="5813"/>
                </a:lnTo>
                <a:lnTo>
                  <a:pt x="11504" y="5764"/>
                </a:lnTo>
                <a:lnTo>
                  <a:pt x="11504" y="5715"/>
                </a:lnTo>
                <a:lnTo>
                  <a:pt x="11504" y="5666"/>
                </a:lnTo>
                <a:lnTo>
                  <a:pt x="11553" y="5617"/>
                </a:lnTo>
                <a:lnTo>
                  <a:pt x="11602" y="5593"/>
                </a:lnTo>
                <a:lnTo>
                  <a:pt x="11675" y="5544"/>
                </a:lnTo>
                <a:lnTo>
                  <a:pt x="11821" y="5520"/>
                </a:lnTo>
                <a:lnTo>
                  <a:pt x="11919" y="5520"/>
                </a:lnTo>
                <a:lnTo>
                  <a:pt x="12017" y="5471"/>
                </a:lnTo>
                <a:lnTo>
                  <a:pt x="12114" y="5398"/>
                </a:lnTo>
                <a:lnTo>
                  <a:pt x="12212" y="5324"/>
                </a:lnTo>
                <a:lnTo>
                  <a:pt x="12285" y="5251"/>
                </a:lnTo>
                <a:lnTo>
                  <a:pt x="12359" y="5153"/>
                </a:lnTo>
                <a:lnTo>
                  <a:pt x="12383" y="5031"/>
                </a:lnTo>
                <a:lnTo>
                  <a:pt x="12408" y="4958"/>
                </a:lnTo>
                <a:lnTo>
                  <a:pt x="12383" y="4787"/>
                </a:lnTo>
                <a:lnTo>
                  <a:pt x="12334" y="4714"/>
                </a:lnTo>
                <a:lnTo>
                  <a:pt x="12310" y="4665"/>
                </a:lnTo>
                <a:lnTo>
                  <a:pt x="12310" y="4640"/>
                </a:lnTo>
                <a:lnTo>
                  <a:pt x="12310" y="4592"/>
                </a:lnTo>
                <a:lnTo>
                  <a:pt x="12383" y="4469"/>
                </a:lnTo>
                <a:lnTo>
                  <a:pt x="12505" y="4298"/>
                </a:lnTo>
                <a:lnTo>
                  <a:pt x="12701" y="4103"/>
                </a:lnTo>
                <a:lnTo>
                  <a:pt x="12798" y="4005"/>
                </a:lnTo>
                <a:lnTo>
                  <a:pt x="12945" y="3908"/>
                </a:lnTo>
                <a:lnTo>
                  <a:pt x="13091" y="3834"/>
                </a:lnTo>
                <a:lnTo>
                  <a:pt x="13262" y="3761"/>
                </a:lnTo>
                <a:lnTo>
                  <a:pt x="13604" y="3663"/>
                </a:lnTo>
                <a:lnTo>
                  <a:pt x="13775" y="3639"/>
                </a:lnTo>
                <a:lnTo>
                  <a:pt x="13922" y="3615"/>
                </a:lnTo>
                <a:close/>
                <a:moveTo>
                  <a:pt x="6888" y="2467"/>
                </a:moveTo>
                <a:lnTo>
                  <a:pt x="6986" y="2491"/>
                </a:lnTo>
                <a:lnTo>
                  <a:pt x="7083" y="2516"/>
                </a:lnTo>
                <a:lnTo>
                  <a:pt x="7132" y="2540"/>
                </a:lnTo>
                <a:lnTo>
                  <a:pt x="7181" y="2589"/>
                </a:lnTo>
                <a:lnTo>
                  <a:pt x="7181" y="2638"/>
                </a:lnTo>
                <a:lnTo>
                  <a:pt x="7181" y="2711"/>
                </a:lnTo>
                <a:lnTo>
                  <a:pt x="7132" y="2784"/>
                </a:lnTo>
                <a:lnTo>
                  <a:pt x="7083" y="2858"/>
                </a:lnTo>
                <a:lnTo>
                  <a:pt x="6937" y="3028"/>
                </a:lnTo>
                <a:lnTo>
                  <a:pt x="6864" y="3175"/>
                </a:lnTo>
                <a:lnTo>
                  <a:pt x="6839" y="3322"/>
                </a:lnTo>
                <a:lnTo>
                  <a:pt x="6864" y="3395"/>
                </a:lnTo>
                <a:lnTo>
                  <a:pt x="6888" y="3419"/>
                </a:lnTo>
                <a:lnTo>
                  <a:pt x="6961" y="3517"/>
                </a:lnTo>
                <a:lnTo>
                  <a:pt x="7010" y="3615"/>
                </a:lnTo>
                <a:lnTo>
                  <a:pt x="7059" y="3712"/>
                </a:lnTo>
                <a:lnTo>
                  <a:pt x="7083" y="3810"/>
                </a:lnTo>
                <a:lnTo>
                  <a:pt x="7059" y="3908"/>
                </a:lnTo>
                <a:lnTo>
                  <a:pt x="7010" y="4005"/>
                </a:lnTo>
                <a:lnTo>
                  <a:pt x="6961" y="4103"/>
                </a:lnTo>
                <a:lnTo>
                  <a:pt x="6888" y="4201"/>
                </a:lnTo>
                <a:lnTo>
                  <a:pt x="6839" y="4225"/>
                </a:lnTo>
                <a:lnTo>
                  <a:pt x="6644" y="4225"/>
                </a:lnTo>
                <a:lnTo>
                  <a:pt x="6473" y="4128"/>
                </a:lnTo>
                <a:lnTo>
                  <a:pt x="6302" y="4005"/>
                </a:lnTo>
                <a:lnTo>
                  <a:pt x="6155" y="3859"/>
                </a:lnTo>
                <a:lnTo>
                  <a:pt x="5984" y="3786"/>
                </a:lnTo>
                <a:lnTo>
                  <a:pt x="5838" y="3761"/>
                </a:lnTo>
                <a:lnTo>
                  <a:pt x="5789" y="3786"/>
                </a:lnTo>
                <a:lnTo>
                  <a:pt x="5740" y="3810"/>
                </a:lnTo>
                <a:lnTo>
                  <a:pt x="5642" y="3883"/>
                </a:lnTo>
                <a:lnTo>
                  <a:pt x="5545" y="3957"/>
                </a:lnTo>
                <a:lnTo>
                  <a:pt x="5447" y="3981"/>
                </a:lnTo>
                <a:lnTo>
                  <a:pt x="5349" y="4005"/>
                </a:lnTo>
                <a:lnTo>
                  <a:pt x="5203" y="4030"/>
                </a:lnTo>
                <a:lnTo>
                  <a:pt x="5129" y="4054"/>
                </a:lnTo>
                <a:lnTo>
                  <a:pt x="5081" y="4103"/>
                </a:lnTo>
                <a:lnTo>
                  <a:pt x="5032" y="4128"/>
                </a:lnTo>
                <a:lnTo>
                  <a:pt x="4959" y="4152"/>
                </a:lnTo>
                <a:lnTo>
                  <a:pt x="4788" y="4201"/>
                </a:lnTo>
                <a:lnTo>
                  <a:pt x="4690" y="4201"/>
                </a:lnTo>
                <a:lnTo>
                  <a:pt x="4592" y="4250"/>
                </a:lnTo>
                <a:lnTo>
                  <a:pt x="4494" y="4298"/>
                </a:lnTo>
                <a:lnTo>
                  <a:pt x="4397" y="4372"/>
                </a:lnTo>
                <a:lnTo>
                  <a:pt x="4372" y="4421"/>
                </a:lnTo>
                <a:lnTo>
                  <a:pt x="4372" y="4494"/>
                </a:lnTo>
                <a:lnTo>
                  <a:pt x="4372" y="4616"/>
                </a:lnTo>
                <a:lnTo>
                  <a:pt x="4470" y="4787"/>
                </a:lnTo>
                <a:lnTo>
                  <a:pt x="4592" y="4958"/>
                </a:lnTo>
                <a:lnTo>
                  <a:pt x="4690" y="5031"/>
                </a:lnTo>
                <a:lnTo>
                  <a:pt x="4788" y="5056"/>
                </a:lnTo>
                <a:lnTo>
                  <a:pt x="4885" y="5080"/>
                </a:lnTo>
                <a:lnTo>
                  <a:pt x="5007" y="5080"/>
                </a:lnTo>
                <a:lnTo>
                  <a:pt x="5129" y="5056"/>
                </a:lnTo>
                <a:lnTo>
                  <a:pt x="5227" y="5007"/>
                </a:lnTo>
                <a:lnTo>
                  <a:pt x="5349" y="4933"/>
                </a:lnTo>
                <a:lnTo>
                  <a:pt x="5447" y="4860"/>
                </a:lnTo>
                <a:lnTo>
                  <a:pt x="5642" y="4665"/>
                </a:lnTo>
                <a:lnTo>
                  <a:pt x="5838" y="4518"/>
                </a:lnTo>
                <a:lnTo>
                  <a:pt x="6009" y="4421"/>
                </a:lnTo>
                <a:lnTo>
                  <a:pt x="6131" y="4372"/>
                </a:lnTo>
                <a:lnTo>
                  <a:pt x="6204" y="4396"/>
                </a:lnTo>
                <a:lnTo>
                  <a:pt x="6253" y="4445"/>
                </a:lnTo>
                <a:lnTo>
                  <a:pt x="6302" y="4494"/>
                </a:lnTo>
                <a:lnTo>
                  <a:pt x="6302" y="4567"/>
                </a:lnTo>
                <a:lnTo>
                  <a:pt x="6326" y="4640"/>
                </a:lnTo>
                <a:lnTo>
                  <a:pt x="6375" y="4714"/>
                </a:lnTo>
                <a:lnTo>
                  <a:pt x="6424" y="4738"/>
                </a:lnTo>
                <a:lnTo>
                  <a:pt x="6497" y="4763"/>
                </a:lnTo>
                <a:lnTo>
                  <a:pt x="6595" y="4787"/>
                </a:lnTo>
                <a:lnTo>
                  <a:pt x="6693" y="4811"/>
                </a:lnTo>
                <a:lnTo>
                  <a:pt x="6790" y="4885"/>
                </a:lnTo>
                <a:lnTo>
                  <a:pt x="6888" y="4958"/>
                </a:lnTo>
                <a:lnTo>
                  <a:pt x="6937" y="5031"/>
                </a:lnTo>
                <a:lnTo>
                  <a:pt x="6961" y="5153"/>
                </a:lnTo>
                <a:lnTo>
                  <a:pt x="6937" y="5251"/>
                </a:lnTo>
                <a:lnTo>
                  <a:pt x="6888" y="5324"/>
                </a:lnTo>
                <a:lnTo>
                  <a:pt x="6790" y="5398"/>
                </a:lnTo>
                <a:lnTo>
                  <a:pt x="6693" y="5471"/>
                </a:lnTo>
                <a:lnTo>
                  <a:pt x="6595" y="5520"/>
                </a:lnTo>
                <a:lnTo>
                  <a:pt x="6497" y="5520"/>
                </a:lnTo>
                <a:lnTo>
                  <a:pt x="6399" y="5544"/>
                </a:lnTo>
                <a:lnTo>
                  <a:pt x="6253" y="5642"/>
                </a:lnTo>
                <a:lnTo>
                  <a:pt x="6082" y="5764"/>
                </a:lnTo>
                <a:lnTo>
                  <a:pt x="5935" y="5910"/>
                </a:lnTo>
                <a:lnTo>
                  <a:pt x="5764" y="6057"/>
                </a:lnTo>
                <a:lnTo>
                  <a:pt x="5594" y="6179"/>
                </a:lnTo>
                <a:lnTo>
                  <a:pt x="5471" y="6252"/>
                </a:lnTo>
                <a:lnTo>
                  <a:pt x="5349" y="6277"/>
                </a:lnTo>
                <a:lnTo>
                  <a:pt x="5227" y="6326"/>
                </a:lnTo>
                <a:lnTo>
                  <a:pt x="5056" y="6448"/>
                </a:lnTo>
                <a:lnTo>
                  <a:pt x="4812" y="6643"/>
                </a:lnTo>
                <a:lnTo>
                  <a:pt x="4568" y="6887"/>
                </a:lnTo>
                <a:lnTo>
                  <a:pt x="4226" y="7229"/>
                </a:lnTo>
                <a:lnTo>
                  <a:pt x="4104" y="7327"/>
                </a:lnTo>
                <a:lnTo>
                  <a:pt x="3957" y="7449"/>
                </a:lnTo>
                <a:lnTo>
                  <a:pt x="3640" y="7644"/>
                </a:lnTo>
                <a:lnTo>
                  <a:pt x="3347" y="7767"/>
                </a:lnTo>
                <a:lnTo>
                  <a:pt x="3200" y="7791"/>
                </a:lnTo>
                <a:lnTo>
                  <a:pt x="3078" y="7815"/>
                </a:lnTo>
                <a:lnTo>
                  <a:pt x="2834" y="7815"/>
                </a:lnTo>
                <a:lnTo>
                  <a:pt x="2614" y="7864"/>
                </a:lnTo>
                <a:lnTo>
                  <a:pt x="2443" y="7938"/>
                </a:lnTo>
                <a:lnTo>
                  <a:pt x="2321" y="8011"/>
                </a:lnTo>
                <a:lnTo>
                  <a:pt x="2248" y="8084"/>
                </a:lnTo>
                <a:lnTo>
                  <a:pt x="2174" y="8182"/>
                </a:lnTo>
                <a:lnTo>
                  <a:pt x="2125" y="8279"/>
                </a:lnTo>
                <a:lnTo>
                  <a:pt x="2125" y="8377"/>
                </a:lnTo>
                <a:lnTo>
                  <a:pt x="2125" y="8475"/>
                </a:lnTo>
                <a:lnTo>
                  <a:pt x="2174" y="8573"/>
                </a:lnTo>
                <a:lnTo>
                  <a:pt x="2248" y="8670"/>
                </a:lnTo>
                <a:lnTo>
                  <a:pt x="2321" y="8768"/>
                </a:lnTo>
                <a:lnTo>
                  <a:pt x="2394" y="8841"/>
                </a:lnTo>
                <a:lnTo>
                  <a:pt x="2492" y="8890"/>
                </a:lnTo>
                <a:lnTo>
                  <a:pt x="2614" y="8939"/>
                </a:lnTo>
                <a:lnTo>
                  <a:pt x="2687" y="8939"/>
                </a:lnTo>
                <a:lnTo>
                  <a:pt x="2809" y="8988"/>
                </a:lnTo>
                <a:lnTo>
                  <a:pt x="2956" y="9085"/>
                </a:lnTo>
                <a:lnTo>
                  <a:pt x="3151" y="9232"/>
                </a:lnTo>
                <a:lnTo>
                  <a:pt x="3371" y="9427"/>
                </a:lnTo>
                <a:lnTo>
                  <a:pt x="3566" y="9623"/>
                </a:lnTo>
                <a:lnTo>
                  <a:pt x="3762" y="9769"/>
                </a:lnTo>
                <a:lnTo>
                  <a:pt x="3908" y="9867"/>
                </a:lnTo>
                <a:lnTo>
                  <a:pt x="4030" y="9891"/>
                </a:lnTo>
                <a:lnTo>
                  <a:pt x="4177" y="9867"/>
                </a:lnTo>
                <a:lnTo>
                  <a:pt x="4250" y="9843"/>
                </a:lnTo>
                <a:lnTo>
                  <a:pt x="4324" y="9818"/>
                </a:lnTo>
                <a:lnTo>
                  <a:pt x="4372" y="9769"/>
                </a:lnTo>
                <a:lnTo>
                  <a:pt x="4494" y="9745"/>
                </a:lnTo>
                <a:lnTo>
                  <a:pt x="4641" y="9720"/>
                </a:lnTo>
                <a:lnTo>
                  <a:pt x="4959" y="9720"/>
                </a:lnTo>
                <a:lnTo>
                  <a:pt x="5105" y="9769"/>
                </a:lnTo>
                <a:lnTo>
                  <a:pt x="5252" y="9818"/>
                </a:lnTo>
                <a:lnTo>
                  <a:pt x="5349" y="9916"/>
                </a:lnTo>
                <a:lnTo>
                  <a:pt x="5447" y="9989"/>
                </a:lnTo>
                <a:lnTo>
                  <a:pt x="5545" y="10038"/>
                </a:lnTo>
                <a:lnTo>
                  <a:pt x="5642" y="10087"/>
                </a:lnTo>
                <a:lnTo>
                  <a:pt x="5740" y="10087"/>
                </a:lnTo>
                <a:lnTo>
                  <a:pt x="5838" y="10136"/>
                </a:lnTo>
                <a:lnTo>
                  <a:pt x="5984" y="10209"/>
                </a:lnTo>
                <a:lnTo>
                  <a:pt x="6155" y="10331"/>
                </a:lnTo>
                <a:lnTo>
                  <a:pt x="6302" y="10478"/>
                </a:lnTo>
                <a:lnTo>
                  <a:pt x="6473" y="10624"/>
                </a:lnTo>
                <a:lnTo>
                  <a:pt x="6644" y="10746"/>
                </a:lnTo>
                <a:lnTo>
                  <a:pt x="6790" y="10819"/>
                </a:lnTo>
                <a:lnTo>
                  <a:pt x="6888" y="10844"/>
                </a:lnTo>
                <a:lnTo>
                  <a:pt x="6961" y="10868"/>
                </a:lnTo>
                <a:lnTo>
                  <a:pt x="7083" y="10917"/>
                </a:lnTo>
                <a:lnTo>
                  <a:pt x="7181" y="10966"/>
                </a:lnTo>
                <a:lnTo>
                  <a:pt x="7254" y="11039"/>
                </a:lnTo>
                <a:lnTo>
                  <a:pt x="7352" y="11113"/>
                </a:lnTo>
                <a:lnTo>
                  <a:pt x="7450" y="11186"/>
                </a:lnTo>
                <a:lnTo>
                  <a:pt x="7547" y="11210"/>
                </a:lnTo>
                <a:lnTo>
                  <a:pt x="7645" y="11235"/>
                </a:lnTo>
                <a:lnTo>
                  <a:pt x="7743" y="11259"/>
                </a:lnTo>
                <a:lnTo>
                  <a:pt x="7840" y="11283"/>
                </a:lnTo>
                <a:lnTo>
                  <a:pt x="7938" y="11357"/>
                </a:lnTo>
                <a:lnTo>
                  <a:pt x="8036" y="11430"/>
                </a:lnTo>
                <a:lnTo>
                  <a:pt x="8109" y="11528"/>
                </a:lnTo>
                <a:lnTo>
                  <a:pt x="8158" y="11625"/>
                </a:lnTo>
                <a:lnTo>
                  <a:pt x="8207" y="11723"/>
                </a:lnTo>
                <a:lnTo>
                  <a:pt x="8207" y="11796"/>
                </a:lnTo>
                <a:lnTo>
                  <a:pt x="8207" y="11894"/>
                </a:lnTo>
                <a:lnTo>
                  <a:pt x="8158" y="11992"/>
                </a:lnTo>
                <a:lnTo>
                  <a:pt x="8109" y="12089"/>
                </a:lnTo>
                <a:lnTo>
                  <a:pt x="8036" y="12187"/>
                </a:lnTo>
                <a:lnTo>
                  <a:pt x="7963" y="12285"/>
                </a:lnTo>
                <a:lnTo>
                  <a:pt x="7889" y="12383"/>
                </a:lnTo>
                <a:lnTo>
                  <a:pt x="7840" y="12480"/>
                </a:lnTo>
                <a:lnTo>
                  <a:pt x="7840" y="12578"/>
                </a:lnTo>
                <a:lnTo>
                  <a:pt x="7816" y="12676"/>
                </a:lnTo>
                <a:lnTo>
                  <a:pt x="7718" y="12822"/>
                </a:lnTo>
                <a:lnTo>
                  <a:pt x="7596" y="12969"/>
                </a:lnTo>
                <a:lnTo>
                  <a:pt x="7450" y="13140"/>
                </a:lnTo>
                <a:lnTo>
                  <a:pt x="7303" y="13311"/>
                </a:lnTo>
                <a:lnTo>
                  <a:pt x="7181" y="13457"/>
                </a:lnTo>
                <a:lnTo>
                  <a:pt x="7108" y="13604"/>
                </a:lnTo>
                <a:lnTo>
                  <a:pt x="7083" y="13701"/>
                </a:lnTo>
                <a:lnTo>
                  <a:pt x="7034" y="13823"/>
                </a:lnTo>
                <a:lnTo>
                  <a:pt x="6961" y="13970"/>
                </a:lnTo>
                <a:lnTo>
                  <a:pt x="6839" y="14117"/>
                </a:lnTo>
                <a:lnTo>
                  <a:pt x="6693" y="14288"/>
                </a:lnTo>
                <a:lnTo>
                  <a:pt x="6546" y="14434"/>
                </a:lnTo>
                <a:lnTo>
                  <a:pt x="6424" y="14605"/>
                </a:lnTo>
                <a:lnTo>
                  <a:pt x="6351" y="14752"/>
                </a:lnTo>
                <a:lnTo>
                  <a:pt x="6302" y="14849"/>
                </a:lnTo>
                <a:lnTo>
                  <a:pt x="6277" y="14947"/>
                </a:lnTo>
                <a:lnTo>
                  <a:pt x="6229" y="15069"/>
                </a:lnTo>
                <a:lnTo>
                  <a:pt x="6131" y="15216"/>
                </a:lnTo>
                <a:lnTo>
                  <a:pt x="6033" y="15338"/>
                </a:lnTo>
                <a:lnTo>
                  <a:pt x="5911" y="15460"/>
                </a:lnTo>
                <a:lnTo>
                  <a:pt x="5813" y="15582"/>
                </a:lnTo>
                <a:lnTo>
                  <a:pt x="5764" y="15704"/>
                </a:lnTo>
                <a:lnTo>
                  <a:pt x="5740" y="15802"/>
                </a:lnTo>
                <a:lnTo>
                  <a:pt x="5764" y="15973"/>
                </a:lnTo>
                <a:lnTo>
                  <a:pt x="5789" y="16046"/>
                </a:lnTo>
                <a:lnTo>
                  <a:pt x="5838" y="16095"/>
                </a:lnTo>
                <a:lnTo>
                  <a:pt x="5862" y="16144"/>
                </a:lnTo>
                <a:lnTo>
                  <a:pt x="5911" y="16217"/>
                </a:lnTo>
                <a:lnTo>
                  <a:pt x="5935" y="16388"/>
                </a:lnTo>
                <a:lnTo>
                  <a:pt x="5911" y="16461"/>
                </a:lnTo>
                <a:lnTo>
                  <a:pt x="5862" y="16510"/>
                </a:lnTo>
                <a:lnTo>
                  <a:pt x="5813" y="16559"/>
                </a:lnTo>
                <a:lnTo>
                  <a:pt x="5642" y="16559"/>
                </a:lnTo>
                <a:lnTo>
                  <a:pt x="5545" y="16510"/>
                </a:lnTo>
                <a:lnTo>
                  <a:pt x="5447" y="16461"/>
                </a:lnTo>
                <a:lnTo>
                  <a:pt x="5349" y="16388"/>
                </a:lnTo>
                <a:lnTo>
                  <a:pt x="5276" y="16266"/>
                </a:lnTo>
                <a:lnTo>
                  <a:pt x="5227" y="16119"/>
                </a:lnTo>
                <a:lnTo>
                  <a:pt x="5178" y="15973"/>
                </a:lnTo>
                <a:lnTo>
                  <a:pt x="5178" y="15802"/>
                </a:lnTo>
                <a:lnTo>
                  <a:pt x="5154" y="15655"/>
                </a:lnTo>
                <a:lnTo>
                  <a:pt x="5105" y="15484"/>
                </a:lnTo>
                <a:lnTo>
                  <a:pt x="5056" y="15338"/>
                </a:lnTo>
                <a:lnTo>
                  <a:pt x="4983" y="15240"/>
                </a:lnTo>
                <a:lnTo>
                  <a:pt x="4934" y="15191"/>
                </a:lnTo>
                <a:lnTo>
                  <a:pt x="4910" y="15093"/>
                </a:lnTo>
                <a:lnTo>
                  <a:pt x="4836" y="14849"/>
                </a:lnTo>
                <a:lnTo>
                  <a:pt x="4812" y="14556"/>
                </a:lnTo>
                <a:lnTo>
                  <a:pt x="4788" y="14214"/>
                </a:lnTo>
                <a:lnTo>
                  <a:pt x="4788" y="13970"/>
                </a:lnTo>
                <a:lnTo>
                  <a:pt x="4788" y="13799"/>
                </a:lnTo>
                <a:lnTo>
                  <a:pt x="4739" y="13604"/>
                </a:lnTo>
                <a:lnTo>
                  <a:pt x="4714" y="13433"/>
                </a:lnTo>
                <a:lnTo>
                  <a:pt x="4641" y="13237"/>
                </a:lnTo>
                <a:lnTo>
                  <a:pt x="4568" y="13066"/>
                </a:lnTo>
                <a:lnTo>
                  <a:pt x="4494" y="12920"/>
                </a:lnTo>
                <a:lnTo>
                  <a:pt x="4397" y="12773"/>
                </a:lnTo>
                <a:lnTo>
                  <a:pt x="4324" y="12676"/>
                </a:lnTo>
                <a:lnTo>
                  <a:pt x="4128" y="12456"/>
                </a:lnTo>
                <a:lnTo>
                  <a:pt x="3982" y="12260"/>
                </a:lnTo>
                <a:lnTo>
                  <a:pt x="3884" y="12114"/>
                </a:lnTo>
                <a:lnTo>
                  <a:pt x="3835" y="11992"/>
                </a:lnTo>
                <a:lnTo>
                  <a:pt x="3811" y="11845"/>
                </a:lnTo>
                <a:lnTo>
                  <a:pt x="3786" y="11772"/>
                </a:lnTo>
                <a:lnTo>
                  <a:pt x="3737" y="11723"/>
                </a:lnTo>
                <a:lnTo>
                  <a:pt x="3713" y="11650"/>
                </a:lnTo>
                <a:lnTo>
                  <a:pt x="3664" y="11528"/>
                </a:lnTo>
                <a:lnTo>
                  <a:pt x="3664" y="11381"/>
                </a:lnTo>
                <a:lnTo>
                  <a:pt x="3640" y="11235"/>
                </a:lnTo>
                <a:lnTo>
                  <a:pt x="3664" y="11088"/>
                </a:lnTo>
                <a:lnTo>
                  <a:pt x="3664" y="10942"/>
                </a:lnTo>
                <a:lnTo>
                  <a:pt x="3713" y="10819"/>
                </a:lnTo>
                <a:lnTo>
                  <a:pt x="3737" y="10771"/>
                </a:lnTo>
                <a:lnTo>
                  <a:pt x="3786" y="10697"/>
                </a:lnTo>
                <a:lnTo>
                  <a:pt x="3811" y="10648"/>
                </a:lnTo>
                <a:lnTo>
                  <a:pt x="3835" y="10478"/>
                </a:lnTo>
                <a:lnTo>
                  <a:pt x="3811" y="10307"/>
                </a:lnTo>
                <a:lnTo>
                  <a:pt x="3786" y="10233"/>
                </a:lnTo>
                <a:lnTo>
                  <a:pt x="3737" y="10184"/>
                </a:lnTo>
                <a:lnTo>
                  <a:pt x="3689" y="10160"/>
                </a:lnTo>
                <a:lnTo>
                  <a:pt x="3615" y="10111"/>
                </a:lnTo>
                <a:lnTo>
                  <a:pt x="3444" y="10087"/>
                </a:lnTo>
                <a:lnTo>
                  <a:pt x="3347" y="10062"/>
                </a:lnTo>
                <a:lnTo>
                  <a:pt x="3200" y="9989"/>
                </a:lnTo>
                <a:lnTo>
                  <a:pt x="3054" y="9867"/>
                </a:lnTo>
                <a:lnTo>
                  <a:pt x="2883" y="9720"/>
                </a:lnTo>
                <a:lnTo>
                  <a:pt x="2712" y="9574"/>
                </a:lnTo>
                <a:lnTo>
                  <a:pt x="2565" y="9452"/>
                </a:lnTo>
                <a:lnTo>
                  <a:pt x="2419" y="9354"/>
                </a:lnTo>
                <a:lnTo>
                  <a:pt x="2321" y="9330"/>
                </a:lnTo>
                <a:lnTo>
                  <a:pt x="2199" y="9281"/>
                </a:lnTo>
                <a:lnTo>
                  <a:pt x="2003" y="9159"/>
                </a:lnTo>
                <a:lnTo>
                  <a:pt x="1784" y="8988"/>
                </a:lnTo>
                <a:lnTo>
                  <a:pt x="1539" y="8768"/>
                </a:lnTo>
                <a:lnTo>
                  <a:pt x="1246" y="8402"/>
                </a:lnTo>
                <a:lnTo>
                  <a:pt x="1078" y="8185"/>
                </a:lnTo>
                <a:lnTo>
                  <a:pt x="1124" y="7840"/>
                </a:lnTo>
                <a:lnTo>
                  <a:pt x="1197" y="7473"/>
                </a:lnTo>
                <a:lnTo>
                  <a:pt x="1295" y="7132"/>
                </a:lnTo>
                <a:lnTo>
                  <a:pt x="1393" y="6790"/>
                </a:lnTo>
                <a:lnTo>
                  <a:pt x="1515" y="6448"/>
                </a:lnTo>
                <a:lnTo>
                  <a:pt x="1637" y="6106"/>
                </a:lnTo>
                <a:lnTo>
                  <a:pt x="1784" y="5788"/>
                </a:lnTo>
                <a:lnTo>
                  <a:pt x="1954" y="5471"/>
                </a:lnTo>
                <a:lnTo>
                  <a:pt x="2125" y="5153"/>
                </a:lnTo>
                <a:lnTo>
                  <a:pt x="2296" y="4860"/>
                </a:lnTo>
                <a:lnTo>
                  <a:pt x="2516" y="4567"/>
                </a:lnTo>
                <a:lnTo>
                  <a:pt x="2712" y="4298"/>
                </a:lnTo>
                <a:lnTo>
                  <a:pt x="3151" y="3737"/>
                </a:lnTo>
                <a:lnTo>
                  <a:pt x="3664" y="3248"/>
                </a:lnTo>
                <a:lnTo>
                  <a:pt x="4079" y="3248"/>
                </a:lnTo>
                <a:lnTo>
                  <a:pt x="4299" y="3297"/>
                </a:lnTo>
                <a:lnTo>
                  <a:pt x="4470" y="3346"/>
                </a:lnTo>
                <a:lnTo>
                  <a:pt x="4592" y="3419"/>
                </a:lnTo>
                <a:lnTo>
                  <a:pt x="4690" y="3493"/>
                </a:lnTo>
                <a:lnTo>
                  <a:pt x="4788" y="3517"/>
                </a:lnTo>
                <a:lnTo>
                  <a:pt x="4885" y="3493"/>
                </a:lnTo>
                <a:lnTo>
                  <a:pt x="4983" y="3419"/>
                </a:lnTo>
                <a:lnTo>
                  <a:pt x="5056" y="3346"/>
                </a:lnTo>
                <a:lnTo>
                  <a:pt x="5178" y="3297"/>
                </a:lnTo>
                <a:lnTo>
                  <a:pt x="5276" y="3248"/>
                </a:lnTo>
                <a:lnTo>
                  <a:pt x="5349" y="3248"/>
                </a:lnTo>
                <a:lnTo>
                  <a:pt x="5471" y="3199"/>
                </a:lnTo>
                <a:lnTo>
                  <a:pt x="5594" y="3126"/>
                </a:lnTo>
                <a:lnTo>
                  <a:pt x="5764" y="3004"/>
                </a:lnTo>
                <a:lnTo>
                  <a:pt x="5935" y="2858"/>
                </a:lnTo>
                <a:lnTo>
                  <a:pt x="6131" y="2711"/>
                </a:lnTo>
                <a:lnTo>
                  <a:pt x="6375" y="2589"/>
                </a:lnTo>
                <a:lnTo>
                  <a:pt x="6619" y="2516"/>
                </a:lnTo>
                <a:lnTo>
                  <a:pt x="6888" y="2467"/>
                </a:lnTo>
                <a:close/>
                <a:moveTo>
                  <a:pt x="9379" y="0"/>
                </a:moveTo>
                <a:lnTo>
                  <a:pt x="8891" y="24"/>
                </a:lnTo>
                <a:lnTo>
                  <a:pt x="8427" y="49"/>
                </a:lnTo>
                <a:lnTo>
                  <a:pt x="7963" y="122"/>
                </a:lnTo>
                <a:lnTo>
                  <a:pt x="7499" y="195"/>
                </a:lnTo>
                <a:lnTo>
                  <a:pt x="7034" y="293"/>
                </a:lnTo>
                <a:lnTo>
                  <a:pt x="6595" y="440"/>
                </a:lnTo>
                <a:lnTo>
                  <a:pt x="6155" y="586"/>
                </a:lnTo>
                <a:lnTo>
                  <a:pt x="5740" y="733"/>
                </a:lnTo>
                <a:lnTo>
                  <a:pt x="5325" y="928"/>
                </a:lnTo>
                <a:lnTo>
                  <a:pt x="4910" y="1148"/>
                </a:lnTo>
                <a:lnTo>
                  <a:pt x="4519" y="1368"/>
                </a:lnTo>
                <a:lnTo>
                  <a:pt x="4128" y="1612"/>
                </a:lnTo>
                <a:lnTo>
                  <a:pt x="3762" y="1881"/>
                </a:lnTo>
                <a:lnTo>
                  <a:pt x="3420" y="2149"/>
                </a:lnTo>
                <a:lnTo>
                  <a:pt x="3078" y="2442"/>
                </a:lnTo>
                <a:lnTo>
                  <a:pt x="2760" y="2760"/>
                </a:lnTo>
                <a:lnTo>
                  <a:pt x="2443" y="3077"/>
                </a:lnTo>
                <a:lnTo>
                  <a:pt x="2150" y="3419"/>
                </a:lnTo>
                <a:lnTo>
                  <a:pt x="1881" y="3761"/>
                </a:lnTo>
                <a:lnTo>
                  <a:pt x="1613" y="4128"/>
                </a:lnTo>
                <a:lnTo>
                  <a:pt x="1368" y="4518"/>
                </a:lnTo>
                <a:lnTo>
                  <a:pt x="1149" y="4909"/>
                </a:lnTo>
                <a:lnTo>
                  <a:pt x="929" y="5324"/>
                </a:lnTo>
                <a:lnTo>
                  <a:pt x="733" y="5739"/>
                </a:lnTo>
                <a:lnTo>
                  <a:pt x="587" y="6155"/>
                </a:lnTo>
                <a:lnTo>
                  <a:pt x="440" y="6594"/>
                </a:lnTo>
                <a:lnTo>
                  <a:pt x="294" y="7034"/>
                </a:lnTo>
                <a:lnTo>
                  <a:pt x="196" y="7498"/>
                </a:lnTo>
                <a:lnTo>
                  <a:pt x="123" y="7962"/>
                </a:lnTo>
                <a:lnTo>
                  <a:pt x="49" y="8426"/>
                </a:lnTo>
                <a:lnTo>
                  <a:pt x="25" y="8890"/>
                </a:lnTo>
                <a:lnTo>
                  <a:pt x="1" y="9378"/>
                </a:lnTo>
                <a:lnTo>
                  <a:pt x="25" y="9867"/>
                </a:lnTo>
                <a:lnTo>
                  <a:pt x="49" y="10331"/>
                </a:lnTo>
                <a:lnTo>
                  <a:pt x="123" y="10795"/>
                </a:lnTo>
                <a:lnTo>
                  <a:pt x="196" y="11259"/>
                </a:lnTo>
                <a:lnTo>
                  <a:pt x="294" y="11723"/>
                </a:lnTo>
                <a:lnTo>
                  <a:pt x="440" y="12163"/>
                </a:lnTo>
                <a:lnTo>
                  <a:pt x="587" y="12602"/>
                </a:lnTo>
                <a:lnTo>
                  <a:pt x="733" y="13018"/>
                </a:lnTo>
                <a:lnTo>
                  <a:pt x="929" y="13433"/>
                </a:lnTo>
                <a:lnTo>
                  <a:pt x="1149" y="13848"/>
                </a:lnTo>
                <a:lnTo>
                  <a:pt x="1368" y="14239"/>
                </a:lnTo>
                <a:lnTo>
                  <a:pt x="1613" y="14629"/>
                </a:lnTo>
                <a:lnTo>
                  <a:pt x="1881" y="14996"/>
                </a:lnTo>
                <a:lnTo>
                  <a:pt x="2150" y="15338"/>
                </a:lnTo>
                <a:lnTo>
                  <a:pt x="2443" y="15680"/>
                </a:lnTo>
                <a:lnTo>
                  <a:pt x="2760" y="15997"/>
                </a:lnTo>
                <a:lnTo>
                  <a:pt x="3078" y="16315"/>
                </a:lnTo>
                <a:lnTo>
                  <a:pt x="3420" y="16608"/>
                </a:lnTo>
                <a:lnTo>
                  <a:pt x="3762" y="16876"/>
                </a:lnTo>
                <a:lnTo>
                  <a:pt x="4128" y="17145"/>
                </a:lnTo>
                <a:lnTo>
                  <a:pt x="4519" y="17389"/>
                </a:lnTo>
                <a:lnTo>
                  <a:pt x="4910" y="17609"/>
                </a:lnTo>
                <a:lnTo>
                  <a:pt x="5325" y="17829"/>
                </a:lnTo>
                <a:lnTo>
                  <a:pt x="5740" y="18024"/>
                </a:lnTo>
                <a:lnTo>
                  <a:pt x="6155" y="18171"/>
                </a:lnTo>
                <a:lnTo>
                  <a:pt x="6595" y="18317"/>
                </a:lnTo>
                <a:lnTo>
                  <a:pt x="7034" y="18464"/>
                </a:lnTo>
                <a:lnTo>
                  <a:pt x="7499" y="18562"/>
                </a:lnTo>
                <a:lnTo>
                  <a:pt x="7963" y="18635"/>
                </a:lnTo>
                <a:lnTo>
                  <a:pt x="8427" y="18708"/>
                </a:lnTo>
                <a:lnTo>
                  <a:pt x="8891" y="18733"/>
                </a:lnTo>
                <a:lnTo>
                  <a:pt x="9379" y="18757"/>
                </a:lnTo>
                <a:lnTo>
                  <a:pt x="9868" y="18733"/>
                </a:lnTo>
                <a:lnTo>
                  <a:pt x="10332" y="18708"/>
                </a:lnTo>
                <a:lnTo>
                  <a:pt x="10796" y="18635"/>
                </a:lnTo>
                <a:lnTo>
                  <a:pt x="11260" y="18562"/>
                </a:lnTo>
                <a:lnTo>
                  <a:pt x="11724" y="18464"/>
                </a:lnTo>
                <a:lnTo>
                  <a:pt x="12163" y="18317"/>
                </a:lnTo>
                <a:lnTo>
                  <a:pt x="12603" y="18171"/>
                </a:lnTo>
                <a:lnTo>
                  <a:pt x="13018" y="18024"/>
                </a:lnTo>
                <a:lnTo>
                  <a:pt x="13433" y="17829"/>
                </a:lnTo>
                <a:lnTo>
                  <a:pt x="13848" y="17609"/>
                </a:lnTo>
                <a:lnTo>
                  <a:pt x="14239" y="17389"/>
                </a:lnTo>
                <a:lnTo>
                  <a:pt x="14630" y="17145"/>
                </a:lnTo>
                <a:lnTo>
                  <a:pt x="14996" y="16876"/>
                </a:lnTo>
                <a:lnTo>
                  <a:pt x="15338" y="16608"/>
                </a:lnTo>
                <a:lnTo>
                  <a:pt x="15680" y="16315"/>
                </a:lnTo>
                <a:lnTo>
                  <a:pt x="15998" y="15997"/>
                </a:lnTo>
                <a:lnTo>
                  <a:pt x="16315" y="15680"/>
                </a:lnTo>
                <a:lnTo>
                  <a:pt x="16608" y="15338"/>
                </a:lnTo>
                <a:lnTo>
                  <a:pt x="16877" y="14996"/>
                </a:lnTo>
                <a:lnTo>
                  <a:pt x="17146" y="14629"/>
                </a:lnTo>
                <a:lnTo>
                  <a:pt x="17390" y="14239"/>
                </a:lnTo>
                <a:lnTo>
                  <a:pt x="17610" y="13848"/>
                </a:lnTo>
                <a:lnTo>
                  <a:pt x="17829" y="13433"/>
                </a:lnTo>
                <a:lnTo>
                  <a:pt x="18025" y="13018"/>
                </a:lnTo>
                <a:lnTo>
                  <a:pt x="18171" y="12602"/>
                </a:lnTo>
                <a:lnTo>
                  <a:pt x="18318" y="12163"/>
                </a:lnTo>
                <a:lnTo>
                  <a:pt x="18464" y="11723"/>
                </a:lnTo>
                <a:lnTo>
                  <a:pt x="18562" y="11259"/>
                </a:lnTo>
                <a:lnTo>
                  <a:pt x="18635" y="10795"/>
                </a:lnTo>
                <a:lnTo>
                  <a:pt x="18709" y="10331"/>
                </a:lnTo>
                <a:lnTo>
                  <a:pt x="18733" y="9867"/>
                </a:lnTo>
                <a:lnTo>
                  <a:pt x="18758" y="9378"/>
                </a:lnTo>
                <a:lnTo>
                  <a:pt x="18733" y="8890"/>
                </a:lnTo>
                <a:lnTo>
                  <a:pt x="18709" y="8426"/>
                </a:lnTo>
                <a:lnTo>
                  <a:pt x="18635" y="7962"/>
                </a:lnTo>
                <a:lnTo>
                  <a:pt x="18562" y="7498"/>
                </a:lnTo>
                <a:lnTo>
                  <a:pt x="18464" y="7034"/>
                </a:lnTo>
                <a:lnTo>
                  <a:pt x="18318" y="6594"/>
                </a:lnTo>
                <a:lnTo>
                  <a:pt x="18171" y="6155"/>
                </a:lnTo>
                <a:lnTo>
                  <a:pt x="18025" y="5739"/>
                </a:lnTo>
                <a:lnTo>
                  <a:pt x="17829" y="5324"/>
                </a:lnTo>
                <a:lnTo>
                  <a:pt x="17610" y="4909"/>
                </a:lnTo>
                <a:lnTo>
                  <a:pt x="17390" y="4518"/>
                </a:lnTo>
                <a:lnTo>
                  <a:pt x="17146" y="4128"/>
                </a:lnTo>
                <a:lnTo>
                  <a:pt x="16877" y="3761"/>
                </a:lnTo>
                <a:lnTo>
                  <a:pt x="16608" y="3419"/>
                </a:lnTo>
                <a:lnTo>
                  <a:pt x="16315" y="3077"/>
                </a:lnTo>
                <a:lnTo>
                  <a:pt x="15998" y="2760"/>
                </a:lnTo>
                <a:lnTo>
                  <a:pt x="15680" y="2442"/>
                </a:lnTo>
                <a:lnTo>
                  <a:pt x="15338" y="2149"/>
                </a:lnTo>
                <a:lnTo>
                  <a:pt x="14996" y="1881"/>
                </a:lnTo>
                <a:lnTo>
                  <a:pt x="14630" y="1612"/>
                </a:lnTo>
                <a:lnTo>
                  <a:pt x="14239" y="1368"/>
                </a:lnTo>
                <a:lnTo>
                  <a:pt x="13848" y="1148"/>
                </a:lnTo>
                <a:lnTo>
                  <a:pt x="13433" y="928"/>
                </a:lnTo>
                <a:lnTo>
                  <a:pt x="13018" y="733"/>
                </a:lnTo>
                <a:lnTo>
                  <a:pt x="12603" y="586"/>
                </a:lnTo>
                <a:lnTo>
                  <a:pt x="12163" y="440"/>
                </a:lnTo>
                <a:lnTo>
                  <a:pt x="11724" y="293"/>
                </a:lnTo>
                <a:lnTo>
                  <a:pt x="11260" y="195"/>
                </a:lnTo>
                <a:lnTo>
                  <a:pt x="10796" y="122"/>
                </a:lnTo>
                <a:lnTo>
                  <a:pt x="10332" y="49"/>
                </a:lnTo>
                <a:lnTo>
                  <a:pt x="9868" y="24"/>
                </a:lnTo>
                <a:lnTo>
                  <a:pt x="937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B74E299-9321-46CA-B147-7DA53B2E2EE0}"/>
              </a:ext>
            </a:extLst>
          </p:cNvPr>
          <p:cNvCxnSpPr/>
          <p:nvPr/>
        </p:nvCxnSpPr>
        <p:spPr>
          <a:xfrm>
            <a:off x="4308653" y="646915"/>
            <a:ext cx="389900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 thruBlk="1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9554FA5-7B33-4212-B5BB-2396D087AA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091" y="1764949"/>
            <a:ext cx="1394644" cy="180231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F351278-59C7-498B-B0C0-CB94855486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64308" y1="40876" x2="64308" y2="40876"/>
                        <a14:foregroundMark x1="65231" y1="44282" x2="65231" y2="44282"/>
                        <a14:foregroundMark x1="36308" y1="44526" x2="36308" y2="44526"/>
                        <a14:foregroundMark x1="52923" y1="61071" x2="52923" y2="61071"/>
                        <a14:foregroundMark x1="52923" y1="60341" x2="52923" y2="60341"/>
                        <a14:foregroundMark x1="52923" y1="60341" x2="52923" y2="60341"/>
                        <a14:foregroundMark x1="44308" y1="61800" x2="44308" y2="61800"/>
                        <a14:foregroundMark x1="46462" y1="61071" x2="46462" y2="61071"/>
                        <a14:foregroundMark x1="40923" y1="40876" x2="40923" y2="40876"/>
                        <a14:foregroundMark x1="58154" y1="59367" x2="58154" y2="5936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725369" y="3102455"/>
            <a:ext cx="1486368" cy="1879683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F5798D7-E612-4B37-8F9A-96F773A4B46A}"/>
              </a:ext>
            </a:extLst>
          </p:cNvPr>
          <p:cNvCxnSpPr>
            <a:cxnSpLocks/>
          </p:cNvCxnSpPr>
          <p:nvPr/>
        </p:nvCxnSpPr>
        <p:spPr>
          <a:xfrm>
            <a:off x="3158427" y="695319"/>
            <a:ext cx="5345493" cy="0"/>
          </a:xfrm>
          <a:prstGeom prst="line">
            <a:avLst/>
          </a:prstGeom>
          <a:effectLst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6" name="Google Shape;196;p16"/>
          <p:cNvSpPr txBox="1">
            <a:spLocks noGrp="1"/>
          </p:cNvSpPr>
          <p:nvPr>
            <p:ph type="body" idx="1"/>
          </p:nvPr>
        </p:nvSpPr>
        <p:spPr>
          <a:xfrm>
            <a:off x="2799532" y="143229"/>
            <a:ext cx="6063281" cy="50074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3000" b="1" dirty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B. CẤU TRÚC</a:t>
            </a:r>
          </a:p>
        </p:txBody>
      </p:sp>
      <p:sp>
        <p:nvSpPr>
          <p:cNvPr id="197" name="Google Shape;197;p16"/>
          <p:cNvSpPr txBox="1">
            <a:spLocks noGrp="1"/>
          </p:cNvSpPr>
          <p:nvPr>
            <p:ph type="sldNum" idx="12"/>
          </p:nvPr>
        </p:nvSpPr>
        <p:spPr>
          <a:xfrm>
            <a:off x="8404384" y="46231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200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</a:rPr>
              <a:t>10</a:t>
            </a:fld>
            <a:endParaRPr sz="2000" dirty="0">
              <a:solidFill>
                <a:schemeClr val="accent1">
                  <a:lumMod val="50000"/>
                </a:schemeClr>
              </a:solidFill>
              <a:latin typeface="Oswald" panose="020B0604020202020204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BD04D6C-6ABE-4672-A381-41032F091B5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40895" y1="41007" x2="40895" y2="41007"/>
                        <a14:foregroundMark x1="39617" y1="41727" x2="39617" y2="42206"/>
                        <a14:foregroundMark x1="35783" y1="42206" x2="35783" y2="42206"/>
                        <a14:foregroundMark x1="38019" y1="42446" x2="38019" y2="42446"/>
                        <a14:foregroundMark x1="38019" y1="41007" x2="38019" y2="41007"/>
                        <a14:foregroundMark x1="38019" y1="41007" x2="38019" y2="41007"/>
                        <a14:foregroundMark x1="37061" y1="41007" x2="37061" y2="41007"/>
                        <a14:foregroundMark x1="66773" y1="42206" x2="66773" y2="42206"/>
                        <a14:backgroundMark x1="37061" y1="41487" x2="37061" y2="4148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71995" y="1843054"/>
            <a:ext cx="1406491" cy="1873823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2F8AA0A8-3BF1-4E73-A4C4-4AF9C9CE45A0}"/>
              </a:ext>
            </a:extLst>
          </p:cNvPr>
          <p:cNvGrpSpPr/>
          <p:nvPr/>
        </p:nvGrpSpPr>
        <p:grpSpPr>
          <a:xfrm>
            <a:off x="1682457" y="2357730"/>
            <a:ext cx="1830329" cy="430887"/>
            <a:chOff x="1476899" y="2363817"/>
            <a:chExt cx="1830329" cy="430887"/>
          </a:xfrm>
        </p:grpSpPr>
        <p:sp>
          <p:nvSpPr>
            <p:cNvPr id="25" name="Arrow: Right 24">
              <a:extLst>
                <a:ext uri="{FF2B5EF4-FFF2-40B4-BE49-F238E27FC236}">
                  <a16:creationId xmlns:a16="http://schemas.microsoft.com/office/drawing/2014/main" id="{7FDF4B46-2A9F-419B-A49E-5AE996573719}"/>
                </a:ext>
              </a:extLst>
            </p:cNvPr>
            <p:cNvSpPr/>
            <p:nvPr/>
          </p:nvSpPr>
          <p:spPr>
            <a:xfrm rot="21507217">
              <a:off x="1476899" y="2513598"/>
              <a:ext cx="724249" cy="233500"/>
            </a:xfrm>
            <a:prstGeom prst="rightArrow">
              <a:avLst/>
            </a:prstGeom>
            <a:solidFill>
              <a:schemeClr val="accent3">
                <a:lumMod val="60000"/>
                <a:lumOff val="40000"/>
              </a:schemeClr>
            </a:solidFill>
            <a:ln w="1270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2DE531D-242A-43B5-9F8B-A3FE2096C3A5}"/>
                </a:ext>
              </a:extLst>
            </p:cNvPr>
            <p:cNvSpPr txBox="1"/>
            <p:nvPr/>
          </p:nvSpPr>
          <p:spPr>
            <a:xfrm>
              <a:off x="2577541" y="2363817"/>
              <a:ext cx="729687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>
                  <a:solidFill>
                    <a:schemeClr val="accent1">
                      <a:lumMod val="50000"/>
                    </a:schemeClr>
                  </a:solidFill>
                  <a:latin typeface="Oswald" panose="020B0604020202020204" charset="0"/>
                </a:rPr>
                <a:t>State</a:t>
              </a:r>
            </a:p>
          </p:txBody>
        </p:sp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9A5F5476-B3DC-4BFF-BDF5-24498F0E25C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38154" y1="40714" x2="38154" y2="40714"/>
                        <a14:foregroundMark x1="64923" y1="40714" x2="64923" y2="40714"/>
                        <a14:foregroundMark x1="64923" y1="40714" x2="64923" y2="40714"/>
                        <a14:foregroundMark x1="64000" y1="39048" x2="64000" y2="3904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869501" y="515202"/>
            <a:ext cx="1394644" cy="180231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440D8915-249C-4AEB-96CB-CCFF1768F702}"/>
              </a:ext>
            </a:extLst>
          </p:cNvPr>
          <p:cNvSpPr txBox="1"/>
          <p:nvPr/>
        </p:nvSpPr>
        <p:spPr>
          <a:xfrm>
            <a:off x="254096" y="3545498"/>
            <a:ext cx="139493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err="1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</a:rPr>
              <a:t>Sinh</a:t>
            </a:r>
            <a:r>
              <a:rPr lang="en-US" sz="22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</a:rPr>
              <a:t> </a:t>
            </a:r>
            <a:r>
              <a:rPr lang="en-US" sz="2200" dirty="0" err="1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</a:rPr>
              <a:t>Viên</a:t>
            </a:r>
            <a:r>
              <a:rPr lang="en-US" sz="22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</a:rPr>
              <a:t> IT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2BDEAE7-025D-4767-947C-1390D0138DBD}"/>
              </a:ext>
            </a:extLst>
          </p:cNvPr>
          <p:cNvGrpSpPr/>
          <p:nvPr/>
        </p:nvGrpSpPr>
        <p:grpSpPr>
          <a:xfrm>
            <a:off x="2672228" y="1400007"/>
            <a:ext cx="1411517" cy="560955"/>
            <a:chOff x="2975538" y="1368517"/>
            <a:chExt cx="1411517" cy="560955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BCE6213-36DE-4A4E-8908-52E04BC66767}"/>
                </a:ext>
              </a:extLst>
            </p:cNvPr>
            <p:cNvSpPr txBox="1"/>
            <p:nvPr/>
          </p:nvSpPr>
          <p:spPr>
            <a:xfrm rot="20098268">
              <a:off x="2975538" y="1368517"/>
              <a:ext cx="140936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 err="1">
                  <a:solidFill>
                    <a:schemeClr val="accent1">
                      <a:lumMod val="50000"/>
                    </a:schemeClr>
                  </a:solidFill>
                  <a:latin typeface="Oswald" panose="020B0604020202020204" charset="0"/>
                </a:rPr>
                <a:t>Bình</a:t>
              </a:r>
              <a:r>
                <a:rPr lang="en-US" sz="2200" dirty="0">
                  <a:solidFill>
                    <a:schemeClr val="accent1">
                      <a:lumMod val="50000"/>
                    </a:schemeClr>
                  </a:solidFill>
                  <a:latin typeface="Oswald" panose="020B0604020202020204" charset="0"/>
                </a:rPr>
                <a:t> </a:t>
              </a:r>
              <a:r>
                <a:rPr lang="en-US" sz="2200" dirty="0" err="1">
                  <a:solidFill>
                    <a:schemeClr val="accent1">
                      <a:lumMod val="50000"/>
                    </a:schemeClr>
                  </a:solidFill>
                  <a:latin typeface="Oswald" panose="020B0604020202020204" charset="0"/>
                </a:rPr>
                <a:t>th</a:t>
              </a:r>
              <a:r>
                <a:rPr lang="vi-VN" sz="2200" dirty="0">
                  <a:solidFill>
                    <a:schemeClr val="accent1">
                      <a:lumMod val="50000"/>
                    </a:schemeClr>
                  </a:solidFill>
                  <a:latin typeface="Oswald" panose="020B0604020202020204" charset="0"/>
                </a:rPr>
                <a:t>ư</a:t>
              </a:r>
              <a:r>
                <a:rPr lang="en-US" sz="2200" dirty="0" err="1">
                  <a:solidFill>
                    <a:schemeClr val="accent1">
                      <a:lumMod val="50000"/>
                    </a:schemeClr>
                  </a:solidFill>
                  <a:latin typeface="Oswald" panose="020B0604020202020204" charset="0"/>
                </a:rPr>
                <a:t>ờng</a:t>
              </a:r>
              <a:endParaRPr lang="en-US" sz="22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</a:endParaRPr>
            </a:p>
          </p:txBody>
        </p:sp>
        <p:sp>
          <p:nvSpPr>
            <p:cNvPr id="33" name="Arrow: Right 32">
              <a:extLst>
                <a:ext uri="{FF2B5EF4-FFF2-40B4-BE49-F238E27FC236}">
                  <a16:creationId xmlns:a16="http://schemas.microsoft.com/office/drawing/2014/main" id="{CABFF3F9-2DF0-4D6C-A646-442135A2C8E5}"/>
                </a:ext>
              </a:extLst>
            </p:cNvPr>
            <p:cNvSpPr/>
            <p:nvPr/>
          </p:nvSpPr>
          <p:spPr>
            <a:xfrm rot="20096318">
              <a:off x="3518375" y="1710016"/>
              <a:ext cx="868680" cy="219456"/>
            </a:xfrm>
            <a:prstGeom prst="rightArrow">
              <a:avLst/>
            </a:prstGeom>
            <a:solidFill>
              <a:schemeClr val="accent3">
                <a:lumMod val="60000"/>
                <a:lumOff val="40000"/>
              </a:schemeClr>
            </a:solidFill>
            <a:ln w="1270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86088753-EE83-4344-990F-4354AECF86DD}"/>
              </a:ext>
            </a:extLst>
          </p:cNvPr>
          <p:cNvGrpSpPr/>
          <p:nvPr/>
        </p:nvGrpSpPr>
        <p:grpSpPr>
          <a:xfrm>
            <a:off x="4059202" y="2163292"/>
            <a:ext cx="1486368" cy="571689"/>
            <a:chOff x="3666691" y="2154381"/>
            <a:chExt cx="1486368" cy="571689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B8CA948-B650-4298-8F41-AB97227FC673}"/>
                </a:ext>
              </a:extLst>
            </p:cNvPr>
            <p:cNvSpPr txBox="1"/>
            <p:nvPr/>
          </p:nvSpPr>
          <p:spPr>
            <a:xfrm>
              <a:off x="3957657" y="2154381"/>
              <a:ext cx="699230" cy="4308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 err="1">
                  <a:solidFill>
                    <a:schemeClr val="accent1">
                      <a:lumMod val="50000"/>
                    </a:schemeClr>
                  </a:solidFill>
                  <a:latin typeface="Oswald" panose="020B0604020202020204" charset="0"/>
                </a:rPr>
                <a:t>Buồn</a:t>
              </a:r>
              <a:endParaRPr lang="en-US" sz="22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</a:endParaRPr>
            </a:p>
          </p:txBody>
        </p:sp>
        <p:sp>
          <p:nvSpPr>
            <p:cNvPr id="34" name="Arrow: Right 33">
              <a:extLst>
                <a:ext uri="{FF2B5EF4-FFF2-40B4-BE49-F238E27FC236}">
                  <a16:creationId xmlns:a16="http://schemas.microsoft.com/office/drawing/2014/main" id="{C287B00C-B51C-4BA8-8C0D-77C0F22BCE05}"/>
                </a:ext>
              </a:extLst>
            </p:cNvPr>
            <p:cNvSpPr/>
            <p:nvPr/>
          </p:nvSpPr>
          <p:spPr>
            <a:xfrm>
              <a:off x="3666691" y="2485254"/>
              <a:ext cx="1486368" cy="240816"/>
            </a:xfrm>
            <a:prstGeom prst="rightArrow">
              <a:avLst/>
            </a:prstGeom>
            <a:solidFill>
              <a:schemeClr val="accent3">
                <a:lumMod val="60000"/>
                <a:lumOff val="40000"/>
              </a:schemeClr>
            </a:solidFill>
            <a:ln w="1270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FC4F76B8-1332-44DC-A3AC-59C7A78B4934}"/>
              </a:ext>
            </a:extLst>
          </p:cNvPr>
          <p:cNvGrpSpPr/>
          <p:nvPr/>
        </p:nvGrpSpPr>
        <p:grpSpPr>
          <a:xfrm>
            <a:off x="3086455" y="3350662"/>
            <a:ext cx="884224" cy="561047"/>
            <a:chOff x="3505165" y="3268726"/>
            <a:chExt cx="884224" cy="561047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6E57B6B-E0CC-41F8-8E9D-864788BD6C8D}"/>
                </a:ext>
              </a:extLst>
            </p:cNvPr>
            <p:cNvSpPr txBox="1"/>
            <p:nvPr/>
          </p:nvSpPr>
          <p:spPr>
            <a:xfrm rot="1533058">
              <a:off x="3505165" y="3398886"/>
              <a:ext cx="42208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 err="1">
                  <a:solidFill>
                    <a:schemeClr val="accent1">
                      <a:lumMod val="50000"/>
                    </a:schemeClr>
                  </a:solidFill>
                  <a:latin typeface="Oswald" panose="020B0604020202020204" charset="0"/>
                </a:rPr>
                <a:t>Vui</a:t>
              </a:r>
              <a:endParaRPr lang="en-US" sz="22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</a:endParaRPr>
            </a:p>
          </p:txBody>
        </p:sp>
        <p:sp>
          <p:nvSpPr>
            <p:cNvPr id="35" name="Arrow: Right 34">
              <a:extLst>
                <a:ext uri="{FF2B5EF4-FFF2-40B4-BE49-F238E27FC236}">
                  <a16:creationId xmlns:a16="http://schemas.microsoft.com/office/drawing/2014/main" id="{1C544B0A-AC0E-4360-9D0A-65EAA4660C46}"/>
                </a:ext>
              </a:extLst>
            </p:cNvPr>
            <p:cNvSpPr/>
            <p:nvPr/>
          </p:nvSpPr>
          <p:spPr>
            <a:xfrm rot="1586827">
              <a:off x="3522303" y="3268726"/>
              <a:ext cx="867086" cy="218366"/>
            </a:xfrm>
            <a:prstGeom prst="rightArrow">
              <a:avLst/>
            </a:prstGeom>
            <a:solidFill>
              <a:schemeClr val="accent3">
                <a:lumMod val="60000"/>
                <a:lumOff val="40000"/>
              </a:schemeClr>
            </a:solidFill>
            <a:ln w="1270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F2035D76-6877-4EE4-ADA9-44459C8A0B58}"/>
              </a:ext>
            </a:extLst>
          </p:cNvPr>
          <p:cNvSpPr txBox="1"/>
          <p:nvPr/>
        </p:nvSpPr>
        <p:spPr>
          <a:xfrm>
            <a:off x="5228604" y="948412"/>
            <a:ext cx="88678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</a:rPr>
              <a:t>Coding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42F06E4-0366-409D-ADF5-B3BDDBE196C0}"/>
              </a:ext>
            </a:extLst>
          </p:cNvPr>
          <p:cNvSpPr txBox="1"/>
          <p:nvPr/>
        </p:nvSpPr>
        <p:spPr>
          <a:xfrm>
            <a:off x="7187526" y="2443804"/>
            <a:ext cx="70243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err="1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</a:rPr>
              <a:t>Nhậu</a:t>
            </a:r>
            <a:endParaRPr lang="en-US" sz="2200" dirty="0">
              <a:solidFill>
                <a:schemeClr val="accent1">
                  <a:lumMod val="50000"/>
                </a:schemeClr>
              </a:solidFill>
              <a:latin typeface="Oswald" panose="020B060402020202020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A461A9C-519C-49DB-8526-CD94A575F289}"/>
              </a:ext>
            </a:extLst>
          </p:cNvPr>
          <p:cNvSpPr txBox="1"/>
          <p:nvPr/>
        </p:nvSpPr>
        <p:spPr>
          <a:xfrm>
            <a:off x="5268443" y="4073341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err="1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</a:rPr>
              <a:t>Quẩy</a:t>
            </a:r>
            <a:endParaRPr lang="en-US" sz="2200" dirty="0">
              <a:solidFill>
                <a:schemeClr val="accent1">
                  <a:lumMod val="50000"/>
                </a:schemeClr>
              </a:solidFill>
              <a:latin typeface="Oswald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3047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0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0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0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7" grpId="0"/>
      <p:bldP spid="38" grpId="0"/>
      <p:bldP spid="3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6"/>
          <p:cNvSpPr txBox="1">
            <a:spLocks noGrp="1"/>
          </p:cNvSpPr>
          <p:nvPr>
            <p:ph type="body" idx="1"/>
          </p:nvPr>
        </p:nvSpPr>
        <p:spPr>
          <a:xfrm>
            <a:off x="2603378" y="148390"/>
            <a:ext cx="4511102" cy="50074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vi-VN" sz="3000" b="1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D. ƯU – </a:t>
            </a:r>
            <a:r>
              <a:rPr lang="en-US" sz="3000" b="1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NH</a:t>
            </a:r>
            <a:r>
              <a:rPr lang="vi-VN" sz="3000" b="1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Ư</a:t>
            </a:r>
            <a:r>
              <a:rPr lang="en-US" sz="3000" b="1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ỢC</a:t>
            </a:r>
            <a:r>
              <a:rPr lang="vi-VN" sz="3000" b="1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ĐIỂM</a:t>
            </a:r>
            <a:endParaRPr lang="vi-VN" sz="3000" b="1" dirty="0">
              <a:solidFill>
                <a:schemeClr val="accent5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Google Shape;175;p13"/>
          <p:cNvSpPr txBox="1">
            <a:spLocks/>
          </p:cNvSpPr>
          <p:nvPr/>
        </p:nvSpPr>
        <p:spPr>
          <a:xfrm>
            <a:off x="4572000" y="779992"/>
            <a:ext cx="3627757" cy="2627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796BF"/>
              </a:buClr>
              <a:buSzPts val="2400"/>
              <a:buFont typeface="Oswald"/>
              <a:buChar char="»"/>
              <a:defRPr sz="2400" b="0" i="0" u="none" strike="noStrike" cap="non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L="914400" marR="0" lvl="1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2400"/>
              <a:buFont typeface="Oswald"/>
              <a:buChar char="⋄"/>
              <a:defRPr sz="2400" b="0" i="0" u="none" strike="noStrike" cap="non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L="1371600" marR="0" lvl="2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2400"/>
              <a:buFont typeface="Oswald"/>
              <a:buChar char="⋄"/>
              <a:defRPr sz="2400" b="0" i="0" u="none" strike="noStrike" cap="non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L="1828800" marR="0" lvl="3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2400"/>
              <a:buFont typeface="Oswald"/>
              <a:buChar char="⋄"/>
              <a:defRPr sz="2400" b="0" i="0" u="none" strike="noStrike" cap="non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L="2286000" marR="0" lvl="4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2400"/>
              <a:buFont typeface="Oswald"/>
              <a:buChar char="⋄"/>
              <a:defRPr sz="2400" b="0" i="0" u="none" strike="noStrike" cap="non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L="2743200" marR="0" lvl="5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2400"/>
              <a:buFont typeface="Oswald"/>
              <a:buChar char="⋄"/>
              <a:defRPr sz="2400" b="0" i="0" u="none" strike="noStrike" cap="non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L="3200400" marR="0" lvl="6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2400"/>
              <a:buFont typeface="Oswald"/>
              <a:buChar char="●"/>
              <a:defRPr sz="2400" b="0" i="0" u="none" strike="noStrike" cap="non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L="3657600" marR="0" lvl="7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2400"/>
              <a:buFont typeface="Oswald"/>
              <a:buChar char="○"/>
              <a:defRPr sz="2400" b="0" i="0" u="none" strike="noStrike" cap="non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L="4114800" marR="0" lvl="8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2400"/>
              <a:buFont typeface="Oswald"/>
              <a:buChar char="■"/>
              <a:defRPr sz="2400" b="0" i="0" u="none" strike="noStrike" cap="non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r>
              <a:rPr lang="en-US" sz="2500" b="1" dirty="0">
                <a:latin typeface="Oswald" panose="020B0604020202020204" charset="0"/>
              </a:rPr>
              <a:t>Nh</a:t>
            </a:r>
            <a:r>
              <a:rPr lang="vi-VN" sz="2500" b="1" dirty="0">
                <a:latin typeface="Oswald" panose="020B0604020202020204" charset="0"/>
              </a:rPr>
              <a:t>ư</a:t>
            </a:r>
            <a:r>
              <a:rPr lang="en-US" sz="2500" b="1" dirty="0" err="1">
                <a:latin typeface="Oswald" panose="020B0604020202020204" charset="0"/>
              </a:rPr>
              <a:t>ợc</a:t>
            </a:r>
            <a:r>
              <a:rPr lang="en-US" sz="2500" b="1" dirty="0">
                <a:latin typeface="Oswald" panose="020B0604020202020204" charset="0"/>
              </a:rPr>
              <a:t> </a:t>
            </a:r>
            <a:r>
              <a:rPr lang="en-US" sz="2500" b="1" dirty="0" err="1">
                <a:latin typeface="Oswald" panose="020B0604020202020204" charset="0"/>
              </a:rPr>
              <a:t>điểm</a:t>
            </a:r>
            <a:endParaRPr lang="vi-VN" sz="2500" dirty="0">
              <a:latin typeface="Oswald" panose="020B0604020202020204" charset="0"/>
            </a:endParaRPr>
          </a:p>
          <a:p>
            <a:pPr marL="76200" indent="0" algn="just">
              <a:buNone/>
            </a:pPr>
            <a:r>
              <a:rPr lang="en-US" sz="25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  <a:cs typeface="Roboto" panose="02000000000000000000" pitchFamily="2" charset="0"/>
              </a:rPr>
              <a:t>- </a:t>
            </a:r>
            <a:r>
              <a:rPr lang="en-US" sz="2500" dirty="0" err="1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  <a:cs typeface="Roboto" panose="02000000000000000000" pitchFamily="2" charset="0"/>
              </a:rPr>
              <a:t>Có</a:t>
            </a:r>
            <a:r>
              <a:rPr lang="en-US" sz="25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  <a:cs typeface="Roboto" panose="02000000000000000000" pitchFamily="2" charset="0"/>
              </a:rPr>
              <a:t> </a:t>
            </a:r>
            <a:r>
              <a:rPr lang="en-US" sz="2500" dirty="0" err="1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  <a:cs typeface="Roboto" panose="02000000000000000000" pitchFamily="2" charset="0"/>
              </a:rPr>
              <a:t>thể</a:t>
            </a:r>
            <a:r>
              <a:rPr lang="en-US" sz="25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  <a:cs typeface="Roboto" panose="02000000000000000000" pitchFamily="2" charset="0"/>
              </a:rPr>
              <a:t> </a:t>
            </a:r>
            <a:r>
              <a:rPr lang="en-US" sz="2500" dirty="0" err="1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  <a:cs typeface="Roboto" panose="02000000000000000000" pitchFamily="2" charset="0"/>
              </a:rPr>
              <a:t>là</a:t>
            </a:r>
            <a:r>
              <a:rPr lang="en-US" sz="25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  <a:cs typeface="Roboto" panose="02000000000000000000" pitchFamily="2" charset="0"/>
              </a:rPr>
              <a:t> </a:t>
            </a:r>
            <a:r>
              <a:rPr lang="en-US" sz="2500" dirty="0" err="1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  <a:cs typeface="Roboto" panose="02000000000000000000" pitchFamily="2" charset="0"/>
              </a:rPr>
              <a:t>quá</a:t>
            </a:r>
            <a:r>
              <a:rPr lang="en-US" sz="25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  <a:cs typeface="Roboto" panose="02000000000000000000" pitchFamily="2" charset="0"/>
              </a:rPr>
              <a:t> </a:t>
            </a:r>
            <a:r>
              <a:rPr lang="en-US" sz="2500" dirty="0" err="1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  <a:cs typeface="Roboto" panose="02000000000000000000" pitchFamily="2" charset="0"/>
              </a:rPr>
              <a:t>mức</a:t>
            </a:r>
            <a:r>
              <a:rPr lang="en-US" sz="25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  <a:cs typeface="Roboto" panose="02000000000000000000" pitchFamily="2" charset="0"/>
              </a:rPr>
              <a:t> </a:t>
            </a:r>
            <a:r>
              <a:rPr lang="en-US" sz="2500" dirty="0" err="1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  <a:cs typeface="Roboto" panose="02000000000000000000" pitchFamily="2" charset="0"/>
              </a:rPr>
              <a:t>nếu</a:t>
            </a:r>
            <a:r>
              <a:rPr lang="en-US" sz="25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  <a:cs typeface="Roboto" panose="02000000000000000000" pitchFamily="2" charset="0"/>
              </a:rPr>
              <a:t> </a:t>
            </a:r>
            <a:r>
              <a:rPr lang="en-US" sz="2500" dirty="0" err="1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  <a:cs typeface="Roboto" panose="02000000000000000000" pitchFamily="2" charset="0"/>
              </a:rPr>
              <a:t>một</a:t>
            </a:r>
            <a:r>
              <a:rPr lang="en-US" sz="25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  <a:cs typeface="Roboto" panose="02000000000000000000" pitchFamily="2" charset="0"/>
              </a:rPr>
              <a:t> </a:t>
            </a:r>
            <a:r>
              <a:rPr lang="en-US" sz="2500" dirty="0" err="1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  <a:cs typeface="Roboto" panose="02000000000000000000" pitchFamily="2" charset="0"/>
              </a:rPr>
              <a:t>máy</a:t>
            </a:r>
            <a:r>
              <a:rPr lang="en-US" sz="25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  <a:cs typeface="Roboto" panose="02000000000000000000" pitchFamily="2" charset="0"/>
              </a:rPr>
              <a:t> </a:t>
            </a:r>
            <a:r>
              <a:rPr lang="en-US" sz="2500" dirty="0" err="1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  <a:cs typeface="Roboto" panose="02000000000000000000" pitchFamily="2" charset="0"/>
              </a:rPr>
              <a:t>trạng</a:t>
            </a:r>
            <a:r>
              <a:rPr lang="en-US" sz="25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  <a:cs typeface="Roboto" panose="02000000000000000000" pitchFamily="2" charset="0"/>
              </a:rPr>
              <a:t> </a:t>
            </a:r>
            <a:r>
              <a:rPr lang="en-US" sz="2500" dirty="0" err="1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  <a:cs typeface="Roboto" panose="02000000000000000000" pitchFamily="2" charset="0"/>
              </a:rPr>
              <a:t>thái</a:t>
            </a:r>
            <a:r>
              <a:rPr lang="en-US" sz="25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  <a:cs typeface="Roboto" panose="02000000000000000000" pitchFamily="2" charset="0"/>
              </a:rPr>
              <a:t> </a:t>
            </a:r>
            <a:r>
              <a:rPr lang="en-US" sz="2500" dirty="0" err="1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  <a:cs typeface="Roboto" panose="02000000000000000000" pitchFamily="2" charset="0"/>
              </a:rPr>
              <a:t>chỉ</a:t>
            </a:r>
            <a:r>
              <a:rPr lang="en-US" sz="25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  <a:cs typeface="Roboto" panose="02000000000000000000" pitchFamily="2" charset="0"/>
              </a:rPr>
              <a:t> </a:t>
            </a:r>
            <a:r>
              <a:rPr lang="en-US" sz="2500" dirty="0" err="1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  <a:cs typeface="Roboto" panose="02000000000000000000" pitchFamily="2" charset="0"/>
              </a:rPr>
              <a:t>có</a:t>
            </a:r>
            <a:r>
              <a:rPr lang="en-US" sz="25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  <a:cs typeface="Roboto" panose="02000000000000000000" pitchFamily="2" charset="0"/>
              </a:rPr>
              <a:t> </a:t>
            </a:r>
            <a:r>
              <a:rPr lang="en-US" sz="2500" dirty="0" err="1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  <a:cs typeface="Roboto" panose="02000000000000000000" pitchFamily="2" charset="0"/>
              </a:rPr>
              <a:t>một</a:t>
            </a:r>
            <a:r>
              <a:rPr lang="en-US" sz="25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  <a:cs typeface="Roboto" panose="02000000000000000000" pitchFamily="2" charset="0"/>
              </a:rPr>
              <a:t> </a:t>
            </a:r>
            <a:r>
              <a:rPr lang="en-US" sz="2500" dirty="0" err="1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  <a:cs typeface="Roboto" panose="02000000000000000000" pitchFamily="2" charset="0"/>
              </a:rPr>
              <a:t>vài</a:t>
            </a:r>
            <a:r>
              <a:rPr lang="en-US" sz="25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  <a:cs typeface="Roboto" panose="02000000000000000000" pitchFamily="2" charset="0"/>
              </a:rPr>
              <a:t> </a:t>
            </a:r>
            <a:r>
              <a:rPr lang="en-US" sz="2500" dirty="0" err="1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  <a:cs typeface="Roboto" panose="02000000000000000000" pitchFamily="2" charset="0"/>
              </a:rPr>
              <a:t>trạng</a:t>
            </a:r>
            <a:r>
              <a:rPr lang="en-US" sz="25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  <a:cs typeface="Roboto" panose="02000000000000000000" pitchFamily="2" charset="0"/>
              </a:rPr>
              <a:t> </a:t>
            </a:r>
            <a:r>
              <a:rPr lang="en-US" sz="2500" dirty="0" err="1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  <a:cs typeface="Roboto" panose="02000000000000000000" pitchFamily="2" charset="0"/>
              </a:rPr>
              <a:t>thái</a:t>
            </a:r>
            <a:r>
              <a:rPr lang="en-US" sz="25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  <a:cs typeface="Roboto" panose="02000000000000000000" pitchFamily="2" charset="0"/>
              </a:rPr>
              <a:t> </a:t>
            </a:r>
            <a:r>
              <a:rPr lang="en-US" sz="2500" dirty="0" err="1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  <a:cs typeface="Roboto" panose="02000000000000000000" pitchFamily="2" charset="0"/>
              </a:rPr>
              <a:t>hoặc</a:t>
            </a:r>
            <a:r>
              <a:rPr lang="en-US" sz="25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  <a:cs typeface="Roboto" panose="02000000000000000000" pitchFamily="2" charset="0"/>
              </a:rPr>
              <a:t> </a:t>
            </a:r>
            <a:r>
              <a:rPr lang="en-US" sz="2500" dirty="0" err="1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  <a:cs typeface="Roboto" panose="02000000000000000000" pitchFamily="2" charset="0"/>
              </a:rPr>
              <a:t>hiếm</a:t>
            </a:r>
            <a:r>
              <a:rPr lang="en-US" sz="25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  <a:cs typeface="Roboto" panose="02000000000000000000" pitchFamily="2" charset="0"/>
              </a:rPr>
              <a:t> </a:t>
            </a:r>
            <a:r>
              <a:rPr lang="en-US" sz="2500" dirty="0" err="1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  <a:cs typeface="Roboto" panose="02000000000000000000" pitchFamily="2" charset="0"/>
              </a:rPr>
              <a:t>khi</a:t>
            </a:r>
            <a:r>
              <a:rPr lang="en-US" sz="25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  <a:cs typeface="Roboto" panose="02000000000000000000" pitchFamily="2" charset="0"/>
              </a:rPr>
              <a:t> </a:t>
            </a:r>
            <a:r>
              <a:rPr lang="en-US" sz="2500" dirty="0" err="1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  <a:cs typeface="Roboto" panose="02000000000000000000" pitchFamily="2" charset="0"/>
              </a:rPr>
              <a:t>thay</a:t>
            </a:r>
            <a:r>
              <a:rPr lang="en-US" sz="25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  <a:cs typeface="Roboto" panose="02000000000000000000" pitchFamily="2" charset="0"/>
              </a:rPr>
              <a:t> </a:t>
            </a:r>
            <a:r>
              <a:rPr lang="en-US" sz="2500" dirty="0" err="1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  <a:cs typeface="Roboto" panose="02000000000000000000" pitchFamily="2" charset="0"/>
              </a:rPr>
              <a:t>đổi</a:t>
            </a:r>
            <a:r>
              <a:rPr lang="en-US" sz="25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  <a:cs typeface="Roboto" panose="02000000000000000000" pitchFamily="2" charset="0"/>
              </a:rPr>
              <a:t>.</a:t>
            </a:r>
            <a:endParaRPr lang="en-US" sz="2500" dirty="0">
              <a:solidFill>
                <a:schemeClr val="accent1">
                  <a:lumMod val="50000"/>
                </a:schemeClr>
              </a:solidFill>
              <a:latin typeface="Oswald" panose="020B0604020202020204" charset="0"/>
              <a:ea typeface="Roboto Condensed" panose="020B0604020202020204" charset="0"/>
            </a:endParaRPr>
          </a:p>
          <a:p>
            <a:pPr marL="171450" indent="-171450" algn="just">
              <a:buClr>
                <a:schemeClr val="dk1"/>
              </a:buClr>
              <a:buSzPts val="1100"/>
              <a:buFontTx/>
              <a:buChar char="-"/>
            </a:pPr>
            <a:endParaRPr lang="en-US" sz="2500" dirty="0">
              <a:latin typeface="Oswald" panose="020B0604020202020204" charset="0"/>
            </a:endParaRPr>
          </a:p>
        </p:txBody>
      </p:sp>
      <p:sp>
        <p:nvSpPr>
          <p:cNvPr id="40" name="Google Shape;175;p13"/>
          <p:cNvSpPr txBox="1">
            <a:spLocks/>
          </p:cNvSpPr>
          <p:nvPr/>
        </p:nvSpPr>
        <p:spPr>
          <a:xfrm>
            <a:off x="491328" y="1448735"/>
            <a:ext cx="3902160" cy="2627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796BF"/>
              </a:buClr>
              <a:buSzPts val="2400"/>
              <a:buFont typeface="Oswald"/>
              <a:buChar char="»"/>
              <a:defRPr sz="2400" b="0" i="0" u="none" strike="noStrike" cap="non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L="914400" marR="0" lvl="1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2400"/>
              <a:buFont typeface="Oswald"/>
              <a:buChar char="⋄"/>
              <a:defRPr sz="2400" b="0" i="0" u="none" strike="noStrike" cap="non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L="1371600" marR="0" lvl="2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2400"/>
              <a:buFont typeface="Oswald"/>
              <a:buChar char="⋄"/>
              <a:defRPr sz="2400" b="0" i="0" u="none" strike="noStrike" cap="non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L="1828800" marR="0" lvl="3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2400"/>
              <a:buFont typeface="Oswald"/>
              <a:buChar char="⋄"/>
              <a:defRPr sz="2400" b="0" i="0" u="none" strike="noStrike" cap="non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L="2286000" marR="0" lvl="4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2400"/>
              <a:buFont typeface="Oswald"/>
              <a:buChar char="⋄"/>
              <a:defRPr sz="2400" b="0" i="0" u="none" strike="noStrike" cap="non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L="2743200" marR="0" lvl="5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2400"/>
              <a:buFont typeface="Oswald"/>
              <a:buChar char="⋄"/>
              <a:defRPr sz="2400" b="0" i="0" u="none" strike="noStrike" cap="non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L="3200400" marR="0" lvl="6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2400"/>
              <a:buFont typeface="Oswald"/>
              <a:buChar char="●"/>
              <a:defRPr sz="2400" b="0" i="0" u="none" strike="noStrike" cap="non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L="3657600" marR="0" lvl="7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2400"/>
              <a:buFont typeface="Oswald"/>
              <a:buChar char="○"/>
              <a:defRPr sz="2400" b="0" i="0" u="none" strike="noStrike" cap="non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L="4114800" marR="0" lvl="8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2400"/>
              <a:buFont typeface="Oswald"/>
              <a:buChar char="■"/>
              <a:defRPr sz="2400" b="0" i="0" u="none" strike="noStrike" cap="non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r>
              <a:rPr lang="en-US" sz="2500" b="1" dirty="0" err="1">
                <a:latin typeface="Oswald" panose="020B0604020202020204" charset="0"/>
              </a:rPr>
              <a:t>Ưu</a:t>
            </a:r>
            <a:r>
              <a:rPr lang="en-US" sz="2500" b="1" dirty="0">
                <a:latin typeface="Oswald" panose="020B0604020202020204" charset="0"/>
              </a:rPr>
              <a:t> </a:t>
            </a:r>
            <a:r>
              <a:rPr lang="en-US" sz="2500" b="1" dirty="0" err="1">
                <a:latin typeface="Oswald" panose="020B0604020202020204" charset="0"/>
              </a:rPr>
              <a:t>điểm</a:t>
            </a:r>
            <a:endParaRPr lang="vi-VN" sz="2500" dirty="0">
              <a:latin typeface="Oswald" panose="020B0604020202020204" charset="0"/>
            </a:endParaRPr>
          </a:p>
          <a:p>
            <a:pPr marL="171450" indent="-171450" algn="l">
              <a:buClr>
                <a:schemeClr val="dk1"/>
              </a:buClr>
              <a:buSzPts val="1100"/>
              <a:buFontTx/>
              <a:buChar char="-"/>
            </a:pPr>
            <a:r>
              <a:rPr lang="en-US" sz="2500" dirty="0" err="1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</a:rPr>
              <a:t>Đảm</a:t>
            </a:r>
            <a:r>
              <a:rPr lang="en-US" sz="25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</a:rPr>
              <a:t> </a:t>
            </a:r>
            <a:r>
              <a:rPr lang="en-US" sz="2500" dirty="0" err="1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</a:rPr>
              <a:t>bảo</a:t>
            </a:r>
            <a:r>
              <a:rPr lang="en-US" sz="25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</a:rPr>
              <a:t> </a:t>
            </a:r>
            <a:r>
              <a:rPr lang="en-US" sz="2500" dirty="0" err="1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</a:rPr>
              <a:t>nguyên</a:t>
            </a:r>
            <a:r>
              <a:rPr lang="en-US" sz="25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</a:rPr>
              <a:t> </a:t>
            </a:r>
            <a:r>
              <a:rPr lang="en-US" sz="2500" dirty="0" err="1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</a:rPr>
              <a:t>tắc</a:t>
            </a:r>
            <a:r>
              <a:rPr lang="en-US" sz="25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</a:rPr>
              <a:t> Single responsibility principle (SRP).</a:t>
            </a:r>
          </a:p>
          <a:p>
            <a:pPr marL="171450" indent="-171450" algn="just">
              <a:buClr>
                <a:schemeClr val="dk1"/>
              </a:buClr>
              <a:buSzPts val="1100"/>
              <a:buFontTx/>
              <a:buChar char="-"/>
            </a:pPr>
            <a:r>
              <a:rPr lang="en-US" sz="2500" dirty="0" err="1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</a:rPr>
              <a:t>Đảm</a:t>
            </a:r>
            <a:r>
              <a:rPr lang="en-US" sz="25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</a:rPr>
              <a:t> </a:t>
            </a:r>
            <a:r>
              <a:rPr lang="en-US" sz="2500" dirty="0" err="1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</a:rPr>
              <a:t>bảo</a:t>
            </a:r>
            <a:r>
              <a:rPr lang="en-US" sz="25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</a:rPr>
              <a:t> </a:t>
            </a:r>
            <a:r>
              <a:rPr lang="en-US" sz="2500" dirty="0" err="1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</a:rPr>
              <a:t>nguyên</a:t>
            </a:r>
            <a:r>
              <a:rPr lang="en-US" sz="25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</a:rPr>
              <a:t> </a:t>
            </a:r>
            <a:r>
              <a:rPr lang="en-US" sz="2500" dirty="0" err="1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</a:rPr>
              <a:t>tắc</a:t>
            </a:r>
            <a:r>
              <a:rPr lang="en-US" sz="25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</a:rPr>
              <a:t> OCP.</a:t>
            </a:r>
          </a:p>
          <a:p>
            <a:pPr marL="171450" indent="-171450" algn="just">
              <a:buClr>
                <a:schemeClr val="dk1"/>
              </a:buClr>
              <a:buSzPts val="1100"/>
              <a:buFontTx/>
              <a:buChar char="-"/>
            </a:pPr>
            <a:r>
              <a:rPr lang="en-US" sz="2500" dirty="0" err="1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</a:rPr>
              <a:t>Giữ</a:t>
            </a:r>
            <a:r>
              <a:rPr lang="en-US" sz="25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</a:rPr>
              <a:t> </a:t>
            </a:r>
            <a:r>
              <a:rPr lang="en-US" sz="2500" dirty="0" err="1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</a:rPr>
              <a:t>hành</a:t>
            </a:r>
            <a:r>
              <a:rPr lang="en-US" sz="25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</a:rPr>
              <a:t> vi </a:t>
            </a:r>
            <a:r>
              <a:rPr lang="en-US" sz="2500" dirty="0" err="1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</a:rPr>
              <a:t>cụ</a:t>
            </a:r>
            <a:r>
              <a:rPr lang="en-US" sz="25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</a:rPr>
              <a:t> </a:t>
            </a:r>
            <a:r>
              <a:rPr lang="en-US" sz="2500" dirty="0" err="1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</a:rPr>
              <a:t>thể</a:t>
            </a:r>
            <a:r>
              <a:rPr lang="en-US" sz="25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</a:rPr>
              <a:t> t</a:t>
            </a:r>
            <a:r>
              <a:rPr lang="vi-VN" sz="25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</a:rPr>
              <a:t>ư</a:t>
            </a:r>
            <a:r>
              <a:rPr lang="en-US" sz="2500" dirty="0" err="1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</a:rPr>
              <a:t>ơng</a:t>
            </a:r>
            <a:r>
              <a:rPr lang="en-US" sz="25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</a:rPr>
              <a:t> </a:t>
            </a:r>
            <a:r>
              <a:rPr lang="en-US" sz="2500" dirty="0" err="1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</a:rPr>
              <a:t>ứng</a:t>
            </a:r>
            <a:r>
              <a:rPr lang="en-US" sz="25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</a:rPr>
              <a:t> </a:t>
            </a:r>
            <a:r>
              <a:rPr lang="en-US" sz="2500" dirty="0" err="1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</a:rPr>
              <a:t>với</a:t>
            </a:r>
            <a:r>
              <a:rPr lang="en-US" sz="25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</a:rPr>
              <a:t> </a:t>
            </a:r>
            <a:r>
              <a:rPr lang="en-US" sz="2500" dirty="0" err="1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</a:rPr>
              <a:t>trạng</a:t>
            </a:r>
            <a:r>
              <a:rPr lang="en-US" sz="25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</a:rPr>
              <a:t> </a:t>
            </a:r>
            <a:r>
              <a:rPr lang="en-US" sz="2500" dirty="0" err="1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</a:rPr>
              <a:t>thái</a:t>
            </a:r>
            <a:r>
              <a:rPr lang="en-US" sz="25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</a:rPr>
              <a:t>, </a:t>
            </a:r>
            <a:r>
              <a:rPr lang="en-US" sz="2500" dirty="0" err="1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</a:rPr>
              <a:t>chuyển</a:t>
            </a:r>
            <a:r>
              <a:rPr lang="en-US" sz="25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</a:rPr>
              <a:t> </a:t>
            </a:r>
            <a:r>
              <a:rPr lang="en-US" sz="2500" dirty="0" err="1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</a:rPr>
              <a:t>trạng</a:t>
            </a:r>
            <a:r>
              <a:rPr lang="en-US" sz="25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</a:rPr>
              <a:t> </a:t>
            </a:r>
            <a:r>
              <a:rPr lang="en-US" sz="2500" dirty="0" err="1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</a:rPr>
              <a:t>thái</a:t>
            </a:r>
            <a:r>
              <a:rPr lang="en-US" sz="25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</a:rPr>
              <a:t> </a:t>
            </a:r>
            <a:r>
              <a:rPr lang="en-US" sz="2500" dirty="0" err="1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</a:rPr>
              <a:t>một</a:t>
            </a:r>
            <a:r>
              <a:rPr lang="en-US" sz="25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</a:rPr>
              <a:t> </a:t>
            </a:r>
            <a:r>
              <a:rPr lang="en-US" sz="2500" dirty="0" err="1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</a:rPr>
              <a:t>cách</a:t>
            </a:r>
            <a:r>
              <a:rPr lang="en-US" sz="25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</a:rPr>
              <a:t> </a:t>
            </a:r>
            <a:r>
              <a:rPr lang="en-US" sz="2500" dirty="0" err="1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</a:rPr>
              <a:t>rõ</a:t>
            </a:r>
            <a:r>
              <a:rPr lang="en-US" sz="25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</a:rPr>
              <a:t> </a:t>
            </a:r>
            <a:r>
              <a:rPr lang="en-US" sz="2500" dirty="0" err="1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</a:rPr>
              <a:t>ràng</a:t>
            </a:r>
            <a:r>
              <a:rPr lang="en-US" sz="25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</a:rPr>
              <a:t>.</a:t>
            </a:r>
          </a:p>
        </p:txBody>
      </p:sp>
      <p:sp>
        <p:nvSpPr>
          <p:cNvPr id="41" name="Google Shape;211;p18"/>
          <p:cNvSpPr/>
          <p:nvPr/>
        </p:nvSpPr>
        <p:spPr>
          <a:xfrm>
            <a:off x="1736780" y="1034178"/>
            <a:ext cx="282133" cy="269390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220;p18"/>
          <p:cNvSpPr/>
          <p:nvPr/>
        </p:nvSpPr>
        <p:spPr>
          <a:xfrm rot="2466689">
            <a:off x="1698340" y="971742"/>
            <a:ext cx="392001" cy="374296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221;p18"/>
          <p:cNvSpPr/>
          <p:nvPr/>
        </p:nvSpPr>
        <p:spPr>
          <a:xfrm rot="19990621">
            <a:off x="2752257" y="462298"/>
            <a:ext cx="186551" cy="158804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220;p18"/>
          <p:cNvSpPr/>
          <p:nvPr/>
        </p:nvSpPr>
        <p:spPr>
          <a:xfrm>
            <a:off x="4394967" y="1034178"/>
            <a:ext cx="177033" cy="166942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220;p18"/>
          <p:cNvSpPr/>
          <p:nvPr/>
        </p:nvSpPr>
        <p:spPr>
          <a:xfrm>
            <a:off x="314295" y="1698627"/>
            <a:ext cx="177033" cy="166942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360267F4-1570-4808-AED3-A2CE0D8E0E6D}"/>
              </a:ext>
            </a:extLst>
          </p:cNvPr>
          <p:cNvCxnSpPr>
            <a:cxnSpLocks/>
          </p:cNvCxnSpPr>
          <p:nvPr/>
        </p:nvCxnSpPr>
        <p:spPr>
          <a:xfrm>
            <a:off x="3158427" y="647193"/>
            <a:ext cx="3956053" cy="0"/>
          </a:xfrm>
          <a:prstGeom prst="line">
            <a:avLst/>
          </a:prstGeom>
          <a:effectLst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0" name="Picture 2" descr="Good vs Evil Hammer Head Battle Toy - Buy Online - Affordable ...">
            <a:extLst>
              <a:ext uri="{FF2B5EF4-FFF2-40B4-BE49-F238E27FC236}">
                <a16:creationId xmlns:a16="http://schemas.microsoft.com/office/drawing/2014/main" id="{AB062996-91B9-4B8A-AD4F-38D66B6E2C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1922" y="3032844"/>
            <a:ext cx="2850750" cy="1962266"/>
          </a:xfrm>
          <a:prstGeom prst="rect">
            <a:avLst/>
          </a:prstGeom>
          <a:ln w="19050"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7" name="Google Shape;197;p16"/>
          <p:cNvSpPr txBox="1">
            <a:spLocks noGrp="1"/>
          </p:cNvSpPr>
          <p:nvPr>
            <p:ph type="sldNum" idx="12"/>
          </p:nvPr>
        </p:nvSpPr>
        <p:spPr>
          <a:xfrm>
            <a:off x="8445948" y="460151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200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</a:rPr>
              <a:t>11</a:t>
            </a:fld>
            <a:endParaRPr sz="2000" dirty="0">
              <a:solidFill>
                <a:schemeClr val="accent1">
                  <a:lumMod val="50000"/>
                </a:schemeClr>
              </a:solidFill>
              <a:latin typeface="Oswald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94216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6"/>
          <p:cNvSpPr txBox="1">
            <a:spLocks noGrp="1"/>
          </p:cNvSpPr>
          <p:nvPr>
            <p:ph type="body" idx="1"/>
          </p:nvPr>
        </p:nvSpPr>
        <p:spPr>
          <a:xfrm>
            <a:off x="2577038" y="143229"/>
            <a:ext cx="4738733" cy="50074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 ÁP DỤNG – THỰC TẾ</a:t>
            </a:r>
            <a:endParaRPr lang="en-US" sz="3000" b="1" dirty="0">
              <a:solidFill>
                <a:schemeClr val="accent5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7" name="Google Shape;197;p16"/>
          <p:cNvSpPr txBox="1">
            <a:spLocks noGrp="1"/>
          </p:cNvSpPr>
          <p:nvPr>
            <p:ph type="sldNum" idx="12"/>
          </p:nvPr>
        </p:nvSpPr>
        <p:spPr>
          <a:xfrm>
            <a:off x="8424796" y="463600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200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</a:rPr>
              <a:t>12</a:t>
            </a:fld>
            <a:endParaRPr sz="2000">
              <a:solidFill>
                <a:schemeClr val="accent1">
                  <a:lumMod val="50000"/>
                </a:schemeClr>
              </a:solidFill>
              <a:latin typeface="Oswald" panose="020B0604020202020204" charset="0"/>
            </a:endParaRPr>
          </a:p>
        </p:txBody>
      </p:sp>
      <p:grpSp>
        <p:nvGrpSpPr>
          <p:cNvPr id="8" name="Google Shape;1041;p39"/>
          <p:cNvGrpSpPr/>
          <p:nvPr/>
        </p:nvGrpSpPr>
        <p:grpSpPr>
          <a:xfrm>
            <a:off x="2017284" y="4361071"/>
            <a:ext cx="2482144" cy="549828"/>
            <a:chOff x="3042485" y="5594633"/>
            <a:chExt cx="2159652" cy="510557"/>
          </a:xfrm>
        </p:grpSpPr>
        <p:sp>
          <p:nvSpPr>
            <p:cNvPr id="9" name="Google Shape;1042;p39"/>
            <p:cNvSpPr/>
            <p:nvPr/>
          </p:nvSpPr>
          <p:spPr>
            <a:xfrm>
              <a:off x="3042485" y="5869690"/>
              <a:ext cx="235200" cy="235500"/>
            </a:xfrm>
            <a:prstGeom prst="ellipse">
              <a:avLst/>
            </a:pr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" name="Google Shape;1043;p39"/>
            <p:cNvSpPr/>
            <p:nvPr/>
          </p:nvSpPr>
          <p:spPr>
            <a:xfrm>
              <a:off x="3317231" y="5594633"/>
              <a:ext cx="235200" cy="235500"/>
            </a:xfrm>
            <a:prstGeom prst="ellipse">
              <a:avLst/>
            </a:pr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Google Shape;1044;p39"/>
            <p:cNvSpPr/>
            <p:nvPr/>
          </p:nvSpPr>
          <p:spPr>
            <a:xfrm>
              <a:off x="3591976" y="5869690"/>
              <a:ext cx="236100" cy="235500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1045;p39"/>
            <p:cNvSpPr/>
            <p:nvPr/>
          </p:nvSpPr>
          <p:spPr>
            <a:xfrm>
              <a:off x="3866722" y="5594633"/>
              <a:ext cx="236100" cy="235500"/>
            </a:xfrm>
            <a:prstGeom prst="ellipse">
              <a:avLst/>
            </a:pr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1046;p39"/>
            <p:cNvSpPr/>
            <p:nvPr/>
          </p:nvSpPr>
          <p:spPr>
            <a:xfrm>
              <a:off x="4141467" y="5869690"/>
              <a:ext cx="236100" cy="235500"/>
            </a:xfrm>
            <a:prstGeom prst="ellipse">
              <a:avLst/>
            </a:pr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1047;p39"/>
            <p:cNvSpPr/>
            <p:nvPr/>
          </p:nvSpPr>
          <p:spPr>
            <a:xfrm>
              <a:off x="4417146" y="5594633"/>
              <a:ext cx="235200" cy="2355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048;p39"/>
            <p:cNvSpPr/>
            <p:nvPr/>
          </p:nvSpPr>
          <p:spPr>
            <a:xfrm>
              <a:off x="4691892" y="5869690"/>
              <a:ext cx="235500" cy="235500"/>
            </a:xfrm>
            <a:prstGeom prst="ellipse">
              <a:avLst/>
            </a:pr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1049;p39"/>
            <p:cNvSpPr/>
            <p:nvPr/>
          </p:nvSpPr>
          <p:spPr>
            <a:xfrm>
              <a:off x="4966637" y="5594633"/>
              <a:ext cx="235500" cy="235500"/>
            </a:xfrm>
            <a:prstGeom prst="ellipse">
              <a:avLst/>
            </a:pr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1050;p39"/>
            <p:cNvSpPr/>
            <p:nvPr/>
          </p:nvSpPr>
          <p:spPr>
            <a:xfrm>
              <a:off x="3210195" y="5762654"/>
              <a:ext cx="174555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128" y="0"/>
                  </a:moveTo>
                  <a:cubicBezTo>
                    <a:pt x="115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1051;p39"/>
            <p:cNvSpPr/>
            <p:nvPr/>
          </p:nvSpPr>
          <p:spPr>
            <a:xfrm>
              <a:off x="3485252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0" y="89"/>
                  </a:moveTo>
                  <a:cubicBezTo>
                    <a:pt x="74" y="102"/>
                    <a:pt x="115" y="143"/>
                    <a:pt x="128" y="217"/>
                  </a:cubicBezTo>
                  <a:cubicBezTo>
                    <a:pt x="145" y="176"/>
                    <a:pt x="177" y="144"/>
                    <a:pt x="217" y="128"/>
                  </a:cubicBezTo>
                  <a:cubicBezTo>
                    <a:pt x="143" y="114"/>
                    <a:pt x="103" y="74"/>
                    <a:pt x="90" y="0"/>
                  </a:cubicBezTo>
                  <a:cubicBezTo>
                    <a:pt x="73" y="40"/>
                    <a:pt x="41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1052;p39"/>
            <p:cNvSpPr/>
            <p:nvPr/>
          </p:nvSpPr>
          <p:spPr>
            <a:xfrm>
              <a:off x="3760620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1053;p39"/>
            <p:cNvSpPr/>
            <p:nvPr/>
          </p:nvSpPr>
          <p:spPr>
            <a:xfrm>
              <a:off x="4035365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0" y="89"/>
                  </a:moveTo>
                  <a:cubicBezTo>
                    <a:pt x="74" y="102"/>
                    <a:pt x="114" y="143"/>
                    <a:pt x="127" y="217"/>
                  </a:cubicBezTo>
                  <a:cubicBezTo>
                    <a:pt x="144" y="176"/>
                    <a:pt x="176" y="144"/>
                    <a:pt x="216" y="128"/>
                  </a:cubicBezTo>
                  <a:cubicBezTo>
                    <a:pt x="142" y="114"/>
                    <a:pt x="102" y="74"/>
                    <a:pt x="89" y="0"/>
                  </a:cubicBezTo>
                  <a:cubicBezTo>
                    <a:pt x="72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1054;p39"/>
            <p:cNvSpPr/>
            <p:nvPr/>
          </p:nvSpPr>
          <p:spPr>
            <a:xfrm>
              <a:off x="4310111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1055;p39"/>
            <p:cNvSpPr/>
            <p:nvPr/>
          </p:nvSpPr>
          <p:spPr>
            <a:xfrm>
              <a:off x="4585167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0" y="89"/>
                  </a:moveTo>
                  <a:cubicBezTo>
                    <a:pt x="74" y="102"/>
                    <a:pt x="114" y="143"/>
                    <a:pt x="128" y="217"/>
                  </a:cubicBezTo>
                  <a:cubicBezTo>
                    <a:pt x="144" y="176"/>
                    <a:pt x="176" y="144"/>
                    <a:pt x="217" y="128"/>
                  </a:cubicBezTo>
                  <a:cubicBezTo>
                    <a:pt x="143" y="114"/>
                    <a:pt x="102" y="74"/>
                    <a:pt x="89" y="0"/>
                  </a:cubicBezTo>
                  <a:cubicBezTo>
                    <a:pt x="73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1056;p39"/>
            <p:cNvSpPr/>
            <p:nvPr/>
          </p:nvSpPr>
          <p:spPr>
            <a:xfrm>
              <a:off x="4859913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128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" name="Google Shape;1041;p39"/>
          <p:cNvGrpSpPr/>
          <p:nvPr/>
        </p:nvGrpSpPr>
        <p:grpSpPr>
          <a:xfrm>
            <a:off x="265336" y="4361543"/>
            <a:ext cx="2311702" cy="549828"/>
            <a:chOff x="3042485" y="5594633"/>
            <a:chExt cx="2159652" cy="510557"/>
          </a:xfrm>
        </p:grpSpPr>
        <p:sp>
          <p:nvSpPr>
            <p:cNvPr id="25" name="Google Shape;1042;p39"/>
            <p:cNvSpPr/>
            <p:nvPr/>
          </p:nvSpPr>
          <p:spPr>
            <a:xfrm>
              <a:off x="3042485" y="5869690"/>
              <a:ext cx="235200" cy="235500"/>
            </a:xfrm>
            <a:prstGeom prst="ellipse">
              <a:avLst/>
            </a:pr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1043;p39"/>
            <p:cNvSpPr/>
            <p:nvPr/>
          </p:nvSpPr>
          <p:spPr>
            <a:xfrm>
              <a:off x="3317231" y="5594633"/>
              <a:ext cx="235200" cy="235500"/>
            </a:xfrm>
            <a:prstGeom prst="ellipse">
              <a:avLst/>
            </a:pr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1044;p39"/>
            <p:cNvSpPr/>
            <p:nvPr/>
          </p:nvSpPr>
          <p:spPr>
            <a:xfrm>
              <a:off x="3591976" y="5869690"/>
              <a:ext cx="236100" cy="235500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1045;p39"/>
            <p:cNvSpPr/>
            <p:nvPr/>
          </p:nvSpPr>
          <p:spPr>
            <a:xfrm>
              <a:off x="3866722" y="5594633"/>
              <a:ext cx="236100" cy="235500"/>
            </a:xfrm>
            <a:prstGeom prst="ellipse">
              <a:avLst/>
            </a:pr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1046;p39"/>
            <p:cNvSpPr/>
            <p:nvPr/>
          </p:nvSpPr>
          <p:spPr>
            <a:xfrm>
              <a:off x="4141467" y="5869690"/>
              <a:ext cx="236100" cy="235500"/>
            </a:xfrm>
            <a:prstGeom prst="ellipse">
              <a:avLst/>
            </a:pr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1047;p39"/>
            <p:cNvSpPr/>
            <p:nvPr/>
          </p:nvSpPr>
          <p:spPr>
            <a:xfrm>
              <a:off x="4417146" y="5594633"/>
              <a:ext cx="235200" cy="2355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1048;p39"/>
            <p:cNvSpPr/>
            <p:nvPr/>
          </p:nvSpPr>
          <p:spPr>
            <a:xfrm>
              <a:off x="4691892" y="5869690"/>
              <a:ext cx="235500" cy="235500"/>
            </a:xfrm>
            <a:prstGeom prst="ellipse">
              <a:avLst/>
            </a:pr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1049;p39"/>
            <p:cNvSpPr/>
            <p:nvPr/>
          </p:nvSpPr>
          <p:spPr>
            <a:xfrm>
              <a:off x="4966637" y="5594633"/>
              <a:ext cx="235500" cy="235500"/>
            </a:xfrm>
            <a:prstGeom prst="ellipse">
              <a:avLst/>
            </a:pr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1050;p39"/>
            <p:cNvSpPr/>
            <p:nvPr/>
          </p:nvSpPr>
          <p:spPr>
            <a:xfrm>
              <a:off x="3210195" y="5762654"/>
              <a:ext cx="174555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128" y="0"/>
                  </a:moveTo>
                  <a:cubicBezTo>
                    <a:pt x="115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1051;p39"/>
            <p:cNvSpPr/>
            <p:nvPr/>
          </p:nvSpPr>
          <p:spPr>
            <a:xfrm>
              <a:off x="3485252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0" y="89"/>
                  </a:moveTo>
                  <a:cubicBezTo>
                    <a:pt x="74" y="102"/>
                    <a:pt x="115" y="143"/>
                    <a:pt x="128" y="217"/>
                  </a:cubicBezTo>
                  <a:cubicBezTo>
                    <a:pt x="145" y="176"/>
                    <a:pt x="177" y="144"/>
                    <a:pt x="217" y="128"/>
                  </a:cubicBezTo>
                  <a:cubicBezTo>
                    <a:pt x="143" y="114"/>
                    <a:pt x="103" y="74"/>
                    <a:pt x="90" y="0"/>
                  </a:cubicBezTo>
                  <a:cubicBezTo>
                    <a:pt x="73" y="40"/>
                    <a:pt x="41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1052;p39"/>
            <p:cNvSpPr/>
            <p:nvPr/>
          </p:nvSpPr>
          <p:spPr>
            <a:xfrm>
              <a:off x="3760620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1053;p39"/>
            <p:cNvSpPr/>
            <p:nvPr/>
          </p:nvSpPr>
          <p:spPr>
            <a:xfrm>
              <a:off x="4035365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0" y="89"/>
                  </a:moveTo>
                  <a:cubicBezTo>
                    <a:pt x="74" y="102"/>
                    <a:pt x="114" y="143"/>
                    <a:pt x="127" y="217"/>
                  </a:cubicBezTo>
                  <a:cubicBezTo>
                    <a:pt x="144" y="176"/>
                    <a:pt x="176" y="144"/>
                    <a:pt x="216" y="128"/>
                  </a:cubicBezTo>
                  <a:cubicBezTo>
                    <a:pt x="142" y="114"/>
                    <a:pt x="102" y="74"/>
                    <a:pt x="89" y="0"/>
                  </a:cubicBezTo>
                  <a:cubicBezTo>
                    <a:pt x="72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1054;p39"/>
            <p:cNvSpPr/>
            <p:nvPr/>
          </p:nvSpPr>
          <p:spPr>
            <a:xfrm>
              <a:off x="4310111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1055;p39"/>
            <p:cNvSpPr/>
            <p:nvPr/>
          </p:nvSpPr>
          <p:spPr>
            <a:xfrm>
              <a:off x="4585167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0" y="89"/>
                  </a:moveTo>
                  <a:cubicBezTo>
                    <a:pt x="74" y="102"/>
                    <a:pt x="114" y="143"/>
                    <a:pt x="128" y="217"/>
                  </a:cubicBezTo>
                  <a:cubicBezTo>
                    <a:pt x="144" y="176"/>
                    <a:pt x="176" y="144"/>
                    <a:pt x="217" y="128"/>
                  </a:cubicBezTo>
                  <a:cubicBezTo>
                    <a:pt x="143" y="114"/>
                    <a:pt x="102" y="74"/>
                    <a:pt x="89" y="0"/>
                  </a:cubicBezTo>
                  <a:cubicBezTo>
                    <a:pt x="73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1056;p39"/>
            <p:cNvSpPr/>
            <p:nvPr/>
          </p:nvSpPr>
          <p:spPr>
            <a:xfrm>
              <a:off x="4859913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128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0" name="Google Shape;175;p13"/>
          <p:cNvSpPr txBox="1">
            <a:spLocks/>
          </p:cNvSpPr>
          <p:nvPr/>
        </p:nvSpPr>
        <p:spPr>
          <a:xfrm>
            <a:off x="418939" y="1438651"/>
            <a:ext cx="5878072" cy="2627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796BF"/>
              </a:buClr>
              <a:buSzPts val="2400"/>
              <a:buFont typeface="Oswald"/>
              <a:buChar char="»"/>
              <a:defRPr sz="2400" b="0" i="0" u="none" strike="noStrike" cap="non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L="914400" marR="0" lvl="1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2400"/>
              <a:buFont typeface="Oswald"/>
              <a:buChar char="⋄"/>
              <a:defRPr sz="2400" b="0" i="0" u="none" strike="noStrike" cap="non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L="1371600" marR="0" lvl="2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2400"/>
              <a:buFont typeface="Oswald"/>
              <a:buChar char="⋄"/>
              <a:defRPr sz="2400" b="0" i="0" u="none" strike="noStrike" cap="non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L="1828800" marR="0" lvl="3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2400"/>
              <a:buFont typeface="Oswald"/>
              <a:buChar char="⋄"/>
              <a:defRPr sz="2400" b="0" i="0" u="none" strike="noStrike" cap="non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L="2286000" marR="0" lvl="4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2400"/>
              <a:buFont typeface="Oswald"/>
              <a:buChar char="⋄"/>
              <a:defRPr sz="2400" b="0" i="0" u="none" strike="noStrike" cap="non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L="2743200" marR="0" lvl="5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2400"/>
              <a:buFont typeface="Oswald"/>
              <a:buChar char="⋄"/>
              <a:defRPr sz="2400" b="0" i="0" u="none" strike="noStrike" cap="non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L="3200400" marR="0" lvl="6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2400"/>
              <a:buFont typeface="Oswald"/>
              <a:buChar char="●"/>
              <a:defRPr sz="2400" b="0" i="0" u="none" strike="noStrike" cap="non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L="3657600" marR="0" lvl="7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2400"/>
              <a:buFont typeface="Oswald"/>
              <a:buChar char="○"/>
              <a:defRPr sz="2400" b="0" i="0" u="none" strike="noStrike" cap="non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L="4114800" marR="0" lvl="8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2400"/>
              <a:buFont typeface="Oswald"/>
              <a:buChar char="■"/>
              <a:defRPr sz="2400" b="0" i="0" u="none" strike="noStrike" cap="non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marL="171450" indent="-171450" algn="just">
              <a:buClr>
                <a:schemeClr val="dk1"/>
              </a:buClr>
              <a:buSzPts val="1100"/>
              <a:buFontTx/>
              <a:buChar char="-"/>
            </a:pPr>
            <a:r>
              <a:rPr lang="en-US" sz="25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</a:rPr>
              <a:t>Khi </a:t>
            </a:r>
            <a:r>
              <a:rPr lang="en-US" sz="2500" dirty="0" err="1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</a:rPr>
              <a:t>hành</a:t>
            </a:r>
            <a:r>
              <a:rPr lang="en-US" sz="25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</a:rPr>
              <a:t> vi </a:t>
            </a:r>
            <a:r>
              <a:rPr lang="en-US" sz="2500" dirty="0" err="1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</a:rPr>
              <a:t>của</a:t>
            </a:r>
            <a:r>
              <a:rPr lang="en-US" sz="25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</a:rPr>
              <a:t> </a:t>
            </a:r>
            <a:r>
              <a:rPr lang="en-US" sz="2500" dirty="0" err="1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</a:rPr>
              <a:t>đối</a:t>
            </a:r>
            <a:r>
              <a:rPr lang="en-US" sz="25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</a:rPr>
              <a:t> t</a:t>
            </a:r>
            <a:r>
              <a:rPr lang="vi-VN" sz="25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</a:rPr>
              <a:t>ư</a:t>
            </a:r>
            <a:r>
              <a:rPr lang="en-US" sz="2500" dirty="0" err="1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</a:rPr>
              <a:t>ợng</a:t>
            </a:r>
            <a:r>
              <a:rPr lang="en-US" sz="25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</a:rPr>
              <a:t> </a:t>
            </a:r>
            <a:r>
              <a:rPr lang="en-US" sz="2500" dirty="0" err="1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</a:rPr>
              <a:t>phụ</a:t>
            </a:r>
            <a:r>
              <a:rPr lang="en-US" sz="25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</a:rPr>
              <a:t> </a:t>
            </a:r>
            <a:r>
              <a:rPr lang="en-US" sz="2500" dirty="0" err="1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</a:rPr>
              <a:t>thuộc</a:t>
            </a:r>
            <a:r>
              <a:rPr lang="en-US" sz="25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</a:rPr>
              <a:t> </a:t>
            </a:r>
            <a:r>
              <a:rPr lang="en-US" sz="2500" dirty="0" err="1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</a:rPr>
              <a:t>vào</a:t>
            </a:r>
            <a:r>
              <a:rPr lang="en-US" sz="25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</a:rPr>
              <a:t> </a:t>
            </a:r>
            <a:r>
              <a:rPr lang="en-US" sz="2500" dirty="0" err="1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</a:rPr>
              <a:t>trạng</a:t>
            </a:r>
            <a:r>
              <a:rPr lang="en-US" sz="25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</a:rPr>
              <a:t> </a:t>
            </a:r>
            <a:r>
              <a:rPr lang="en-US" sz="2500" dirty="0" err="1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</a:rPr>
              <a:t>thái</a:t>
            </a:r>
            <a:r>
              <a:rPr lang="en-US" sz="25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</a:rPr>
              <a:t> </a:t>
            </a:r>
            <a:r>
              <a:rPr lang="en-US" sz="2500" dirty="0" err="1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</a:rPr>
              <a:t>của</a:t>
            </a:r>
            <a:r>
              <a:rPr lang="en-US" sz="25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</a:rPr>
              <a:t> </a:t>
            </a:r>
            <a:r>
              <a:rPr lang="en-US" sz="2500" dirty="0" err="1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</a:rPr>
              <a:t>nó</a:t>
            </a:r>
            <a:r>
              <a:rPr lang="en-US" sz="25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</a:rPr>
              <a:t> </a:t>
            </a:r>
            <a:r>
              <a:rPr lang="en-US" sz="2500" dirty="0" err="1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</a:rPr>
              <a:t>và</a:t>
            </a:r>
            <a:r>
              <a:rPr lang="en-US" sz="25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</a:rPr>
              <a:t> </a:t>
            </a:r>
            <a:r>
              <a:rPr lang="en-US" sz="2500" dirty="0" err="1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</a:rPr>
              <a:t>nó</a:t>
            </a:r>
            <a:r>
              <a:rPr lang="en-US" sz="25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</a:rPr>
              <a:t> </a:t>
            </a:r>
            <a:r>
              <a:rPr lang="en-US" sz="2500" dirty="0" err="1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</a:rPr>
              <a:t>phải</a:t>
            </a:r>
            <a:r>
              <a:rPr lang="en-US" sz="25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</a:rPr>
              <a:t> </a:t>
            </a:r>
            <a:r>
              <a:rPr lang="en-US" sz="2500" dirty="0" err="1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</a:rPr>
              <a:t>có</a:t>
            </a:r>
            <a:r>
              <a:rPr lang="en-US" sz="25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</a:rPr>
              <a:t> </a:t>
            </a:r>
            <a:r>
              <a:rPr lang="en-US" sz="2500" dirty="0" err="1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</a:rPr>
              <a:t>khả</a:t>
            </a:r>
            <a:r>
              <a:rPr lang="en-US" sz="25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</a:rPr>
              <a:t> </a:t>
            </a:r>
            <a:r>
              <a:rPr lang="en-US" sz="2500" dirty="0" err="1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</a:rPr>
              <a:t>năng</a:t>
            </a:r>
            <a:r>
              <a:rPr lang="en-US" sz="25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</a:rPr>
              <a:t> </a:t>
            </a:r>
            <a:r>
              <a:rPr lang="en-US" sz="2500" dirty="0" err="1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</a:rPr>
              <a:t>thay</a:t>
            </a:r>
            <a:r>
              <a:rPr lang="en-US" sz="25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</a:rPr>
              <a:t> </a:t>
            </a:r>
            <a:r>
              <a:rPr lang="en-US" sz="2500" dirty="0" err="1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</a:rPr>
              <a:t>đổi</a:t>
            </a:r>
            <a:r>
              <a:rPr lang="en-US" sz="25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</a:rPr>
              <a:t> </a:t>
            </a:r>
            <a:r>
              <a:rPr lang="en-US" sz="2500" dirty="0" err="1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</a:rPr>
              <a:t>hành</a:t>
            </a:r>
            <a:r>
              <a:rPr lang="en-US" sz="25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</a:rPr>
              <a:t> vi </a:t>
            </a:r>
            <a:r>
              <a:rPr lang="en-US" sz="2500" dirty="0" err="1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</a:rPr>
              <a:t>của</a:t>
            </a:r>
            <a:r>
              <a:rPr lang="en-US" sz="25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</a:rPr>
              <a:t> </a:t>
            </a:r>
            <a:r>
              <a:rPr lang="en-US" sz="2500" dirty="0" err="1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</a:rPr>
              <a:t>nó</a:t>
            </a:r>
            <a:r>
              <a:rPr lang="en-US" sz="25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</a:rPr>
              <a:t> </a:t>
            </a:r>
            <a:r>
              <a:rPr lang="en-US" sz="2500" dirty="0" err="1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</a:rPr>
              <a:t>lúc</a:t>
            </a:r>
            <a:r>
              <a:rPr lang="en-US" sz="25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</a:rPr>
              <a:t> run-time </a:t>
            </a:r>
            <a:r>
              <a:rPr lang="en-US" sz="2500" dirty="0" err="1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</a:rPr>
              <a:t>theo</a:t>
            </a:r>
            <a:r>
              <a:rPr lang="en-US" sz="25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</a:rPr>
              <a:t> </a:t>
            </a:r>
            <a:r>
              <a:rPr lang="en-US" sz="2500" dirty="0" err="1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</a:rPr>
              <a:t>trạng</a:t>
            </a:r>
            <a:r>
              <a:rPr lang="en-US" sz="25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</a:rPr>
              <a:t> </a:t>
            </a:r>
            <a:r>
              <a:rPr lang="en-US" sz="2500" dirty="0" err="1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</a:rPr>
              <a:t>thái</a:t>
            </a:r>
            <a:r>
              <a:rPr lang="en-US" sz="25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</a:rPr>
              <a:t> </a:t>
            </a:r>
            <a:r>
              <a:rPr lang="en-US" sz="2500" dirty="0" err="1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</a:rPr>
              <a:t>mới</a:t>
            </a:r>
            <a:r>
              <a:rPr lang="en-US" sz="25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</a:rPr>
              <a:t>.</a:t>
            </a:r>
          </a:p>
          <a:p>
            <a:pPr marL="171450" indent="-171450" algn="just">
              <a:buClr>
                <a:schemeClr val="dk1"/>
              </a:buClr>
              <a:buSzPts val="1100"/>
              <a:buFontTx/>
              <a:buChar char="-"/>
            </a:pPr>
            <a:endParaRPr lang="en-US" sz="2500" dirty="0">
              <a:solidFill>
                <a:schemeClr val="accent1">
                  <a:lumMod val="50000"/>
                </a:schemeClr>
              </a:solidFill>
              <a:latin typeface="Oswald" panose="020B0604020202020204" charset="0"/>
              <a:ea typeface="Roboto Condensed" panose="020B0604020202020204" charset="0"/>
            </a:endParaRPr>
          </a:p>
          <a:p>
            <a:pPr marL="171450" indent="-171450" algn="just">
              <a:buClr>
                <a:schemeClr val="dk1"/>
              </a:buClr>
              <a:buSzPts val="1100"/>
              <a:buFontTx/>
              <a:buChar char="-"/>
            </a:pPr>
            <a:r>
              <a:rPr lang="en-US" sz="25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</a:rPr>
              <a:t>Khi </a:t>
            </a:r>
            <a:r>
              <a:rPr lang="en-US" sz="2500" dirty="0" err="1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</a:rPr>
              <a:t>nhiều</a:t>
            </a:r>
            <a:r>
              <a:rPr lang="en-US" sz="25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</a:rPr>
              <a:t> </a:t>
            </a:r>
            <a:r>
              <a:rPr lang="en-US" sz="2500" dirty="0" err="1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</a:rPr>
              <a:t>điều</a:t>
            </a:r>
            <a:r>
              <a:rPr lang="en-US" sz="25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</a:rPr>
              <a:t> </a:t>
            </a:r>
            <a:r>
              <a:rPr lang="en-US" sz="2500" dirty="0" err="1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</a:rPr>
              <a:t>kiện</a:t>
            </a:r>
            <a:r>
              <a:rPr lang="en-US" sz="25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</a:rPr>
              <a:t> </a:t>
            </a:r>
            <a:r>
              <a:rPr lang="en-US" sz="2500" dirty="0" err="1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</a:rPr>
              <a:t>phức</a:t>
            </a:r>
            <a:r>
              <a:rPr lang="en-US" sz="25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</a:rPr>
              <a:t> </a:t>
            </a:r>
            <a:r>
              <a:rPr lang="en-US" sz="2500" dirty="0" err="1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</a:rPr>
              <a:t>tạp</a:t>
            </a:r>
            <a:r>
              <a:rPr lang="en-US" sz="25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</a:rPr>
              <a:t> </a:t>
            </a:r>
            <a:r>
              <a:rPr lang="en-US" sz="2500" dirty="0" err="1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</a:rPr>
              <a:t>buộc</a:t>
            </a:r>
            <a:r>
              <a:rPr lang="en-US" sz="25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</a:rPr>
              <a:t> </a:t>
            </a:r>
            <a:r>
              <a:rPr lang="en-US" sz="2500" dirty="0" err="1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</a:rPr>
              <a:t>đối</a:t>
            </a:r>
            <a:r>
              <a:rPr lang="en-US" sz="25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</a:rPr>
              <a:t> t</a:t>
            </a:r>
            <a:r>
              <a:rPr lang="vi-VN" sz="25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</a:rPr>
              <a:t>ư</a:t>
            </a:r>
            <a:r>
              <a:rPr lang="en-US" sz="2500" dirty="0" err="1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</a:rPr>
              <a:t>ợng</a:t>
            </a:r>
            <a:r>
              <a:rPr lang="en-US" sz="25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</a:rPr>
              <a:t> </a:t>
            </a:r>
            <a:r>
              <a:rPr lang="en-US" sz="2500" dirty="0" err="1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</a:rPr>
              <a:t>phụ</a:t>
            </a:r>
            <a:r>
              <a:rPr lang="en-US" sz="25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</a:rPr>
              <a:t> </a:t>
            </a:r>
            <a:r>
              <a:rPr lang="en-US" sz="2500" dirty="0" err="1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</a:rPr>
              <a:t>thuộc</a:t>
            </a:r>
            <a:r>
              <a:rPr lang="en-US" sz="25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</a:rPr>
              <a:t> </a:t>
            </a:r>
            <a:r>
              <a:rPr lang="en-US" sz="2500" dirty="0" err="1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</a:rPr>
              <a:t>vào</a:t>
            </a:r>
            <a:r>
              <a:rPr lang="en-US" sz="25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</a:rPr>
              <a:t> </a:t>
            </a:r>
            <a:r>
              <a:rPr lang="en-US" sz="2500" dirty="0" err="1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</a:rPr>
              <a:t>trạng</a:t>
            </a:r>
            <a:r>
              <a:rPr lang="en-US" sz="25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</a:rPr>
              <a:t> </a:t>
            </a:r>
            <a:r>
              <a:rPr lang="en-US" sz="2500" dirty="0" err="1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</a:rPr>
              <a:t>thái</a:t>
            </a:r>
            <a:r>
              <a:rPr lang="en-US" sz="25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</a:rPr>
              <a:t> </a:t>
            </a:r>
            <a:r>
              <a:rPr lang="en-US" sz="2500" dirty="0" err="1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</a:rPr>
              <a:t>của</a:t>
            </a:r>
            <a:r>
              <a:rPr lang="en-US" sz="25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</a:rPr>
              <a:t> </a:t>
            </a:r>
            <a:r>
              <a:rPr lang="en-US" sz="2500" dirty="0" err="1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</a:rPr>
              <a:t>nó</a:t>
            </a:r>
            <a:r>
              <a:rPr lang="en-US" sz="25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</a:rPr>
              <a:t>.</a:t>
            </a:r>
          </a:p>
          <a:p>
            <a:pPr marL="171450" indent="-171450" algn="just">
              <a:buClr>
                <a:schemeClr val="dk1"/>
              </a:buClr>
              <a:buSzPts val="1100"/>
              <a:buFontTx/>
              <a:buChar char="-"/>
            </a:pPr>
            <a:endParaRPr lang="en-US" sz="2500" dirty="0">
              <a:latin typeface="Oswald" panose="020B0604020202020204" charset="0"/>
            </a:endParaRP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224A18D-0751-47C7-B76A-898A45FF357D}"/>
              </a:ext>
            </a:extLst>
          </p:cNvPr>
          <p:cNvCxnSpPr>
            <a:cxnSpLocks/>
          </p:cNvCxnSpPr>
          <p:nvPr/>
        </p:nvCxnSpPr>
        <p:spPr>
          <a:xfrm>
            <a:off x="3158427" y="695319"/>
            <a:ext cx="5345493" cy="0"/>
          </a:xfrm>
          <a:prstGeom prst="line">
            <a:avLst/>
          </a:prstGeom>
          <a:effectLst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DEVO ROBOT">
            <a:extLst>
              <a:ext uri="{FF2B5EF4-FFF2-40B4-BE49-F238E27FC236}">
                <a16:creationId xmlns:a16="http://schemas.microsoft.com/office/drawing/2014/main" id="{118711EC-C408-4064-B9DA-18FDF97F23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54" r="14922"/>
          <a:stretch/>
        </p:blipFill>
        <p:spPr bwMode="auto">
          <a:xfrm>
            <a:off x="6379013" y="1190250"/>
            <a:ext cx="2320133" cy="335648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90966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6"/>
          <p:cNvSpPr txBox="1">
            <a:spLocks noGrp="1"/>
          </p:cNvSpPr>
          <p:nvPr>
            <p:ph type="body" idx="1"/>
          </p:nvPr>
        </p:nvSpPr>
        <p:spPr>
          <a:xfrm>
            <a:off x="3026442" y="143229"/>
            <a:ext cx="5733056" cy="50074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E. QUAN HỆ VỚI CÁC PATTERN KHÁC</a:t>
            </a:r>
            <a:endParaRPr lang="en-US" sz="3000" b="1" dirty="0">
              <a:solidFill>
                <a:schemeClr val="accent5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7" name="Google Shape;197;p16"/>
          <p:cNvSpPr txBox="1">
            <a:spLocks noGrp="1"/>
          </p:cNvSpPr>
          <p:nvPr>
            <p:ph type="sldNum" idx="12"/>
          </p:nvPr>
        </p:nvSpPr>
        <p:spPr>
          <a:xfrm>
            <a:off x="8424796" y="463600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200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</a:rPr>
              <a:t>13</a:t>
            </a:fld>
            <a:endParaRPr sz="2000" dirty="0">
              <a:solidFill>
                <a:schemeClr val="accent1">
                  <a:lumMod val="50000"/>
                </a:schemeClr>
              </a:solidFill>
              <a:latin typeface="Oswald" panose="020B0604020202020204" charset="0"/>
            </a:endParaRPr>
          </a:p>
        </p:txBody>
      </p:sp>
      <p:sp>
        <p:nvSpPr>
          <p:cNvPr id="6" name="Google Shape;175;p13"/>
          <p:cNvSpPr txBox="1">
            <a:spLocks/>
          </p:cNvSpPr>
          <p:nvPr/>
        </p:nvSpPr>
        <p:spPr>
          <a:xfrm>
            <a:off x="4572000" y="722172"/>
            <a:ext cx="4084320" cy="2627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796BF"/>
              </a:buClr>
              <a:buSzPts val="2400"/>
              <a:buFont typeface="Oswald"/>
              <a:buChar char="»"/>
              <a:defRPr sz="2400" b="0" i="0" u="none" strike="noStrike" cap="non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L="914400" marR="0" lvl="1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2400"/>
              <a:buFont typeface="Oswald"/>
              <a:buChar char="⋄"/>
              <a:defRPr sz="2400" b="0" i="0" u="none" strike="noStrike" cap="non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L="1371600" marR="0" lvl="2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2400"/>
              <a:buFont typeface="Oswald"/>
              <a:buChar char="⋄"/>
              <a:defRPr sz="2400" b="0" i="0" u="none" strike="noStrike" cap="non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L="1828800" marR="0" lvl="3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2400"/>
              <a:buFont typeface="Oswald"/>
              <a:buChar char="⋄"/>
              <a:defRPr sz="2400" b="0" i="0" u="none" strike="noStrike" cap="non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L="2286000" marR="0" lvl="4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2400"/>
              <a:buFont typeface="Oswald"/>
              <a:buChar char="⋄"/>
              <a:defRPr sz="2400" b="0" i="0" u="none" strike="noStrike" cap="non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L="2743200" marR="0" lvl="5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2400"/>
              <a:buFont typeface="Oswald"/>
              <a:buChar char="⋄"/>
              <a:defRPr sz="2400" b="0" i="0" u="none" strike="noStrike" cap="non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L="3200400" marR="0" lvl="6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2400"/>
              <a:buFont typeface="Oswald"/>
              <a:buChar char="●"/>
              <a:defRPr sz="2400" b="0" i="0" u="none" strike="noStrike" cap="non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L="3657600" marR="0" lvl="7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2400"/>
              <a:buFont typeface="Oswald"/>
              <a:buChar char="○"/>
              <a:defRPr sz="2400" b="0" i="0" u="none" strike="noStrike" cap="non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L="4114800" marR="0" lvl="8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2400"/>
              <a:buFont typeface="Oswald"/>
              <a:buChar char="■"/>
              <a:defRPr sz="2400" b="0" i="0" u="none" strike="noStrike" cap="non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r>
              <a:rPr lang="en-US" sz="2500" b="1" dirty="0">
                <a:latin typeface="Oswald" panose="020B0604020202020204" charset="0"/>
              </a:rPr>
              <a:t>Strategy Pattern</a:t>
            </a:r>
            <a:endParaRPr lang="vi-VN" sz="2500" dirty="0">
              <a:latin typeface="Oswald" panose="020B0604020202020204" charset="0"/>
            </a:endParaRPr>
          </a:p>
          <a:p>
            <a:pPr algn="just">
              <a:buFontTx/>
              <a:buChar char="-"/>
            </a:pPr>
            <a:r>
              <a:rPr lang="en-US" sz="2500" dirty="0" err="1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  <a:cs typeface="Roboto" panose="02000000000000000000" pitchFamily="2" charset="0"/>
              </a:rPr>
              <a:t>Trừu</a:t>
            </a:r>
            <a:r>
              <a:rPr lang="en-US" sz="25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  <a:cs typeface="Roboto" panose="02000000000000000000" pitchFamily="2" charset="0"/>
              </a:rPr>
              <a:t> </a:t>
            </a:r>
            <a:r>
              <a:rPr lang="en-US" sz="2500" dirty="0" err="1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  <a:cs typeface="Roboto" panose="02000000000000000000" pitchFamily="2" charset="0"/>
              </a:rPr>
              <a:t>tượng</a:t>
            </a:r>
            <a:r>
              <a:rPr lang="en-US" sz="25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  <a:cs typeface="Roboto" panose="02000000000000000000" pitchFamily="2" charset="0"/>
              </a:rPr>
              <a:t> </a:t>
            </a:r>
            <a:r>
              <a:rPr lang="en-US" sz="2500" dirty="0" err="1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  <a:cs typeface="Roboto" panose="02000000000000000000" pitchFamily="2" charset="0"/>
              </a:rPr>
              <a:t>hóa</a:t>
            </a:r>
            <a:r>
              <a:rPr lang="en-US" sz="25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  <a:cs typeface="Roboto" panose="02000000000000000000" pitchFamily="2" charset="0"/>
              </a:rPr>
              <a:t> </a:t>
            </a:r>
            <a:r>
              <a:rPr lang="en-US" sz="2500" dirty="0" err="1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  <a:cs typeface="Roboto" panose="02000000000000000000" pitchFamily="2" charset="0"/>
              </a:rPr>
              <a:t>những</a:t>
            </a:r>
            <a:r>
              <a:rPr lang="en-US" sz="25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  <a:cs typeface="Roboto" panose="02000000000000000000" pitchFamily="2" charset="0"/>
              </a:rPr>
              <a:t> </a:t>
            </a:r>
            <a:r>
              <a:rPr lang="en-US" sz="2500" dirty="0" err="1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  <a:cs typeface="Roboto" panose="02000000000000000000" pitchFamily="2" charset="0"/>
              </a:rPr>
              <a:t>hành</a:t>
            </a:r>
            <a:r>
              <a:rPr lang="en-US" sz="25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  <a:cs typeface="Roboto" panose="02000000000000000000" pitchFamily="2" charset="0"/>
              </a:rPr>
              <a:t> vi </a:t>
            </a:r>
            <a:r>
              <a:rPr lang="en-US" sz="2500" dirty="0" err="1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  <a:cs typeface="Roboto" panose="02000000000000000000" pitchFamily="2" charset="0"/>
              </a:rPr>
              <a:t>của</a:t>
            </a:r>
            <a:r>
              <a:rPr lang="en-US" sz="25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  <a:cs typeface="Roboto" panose="02000000000000000000" pitchFamily="2" charset="0"/>
              </a:rPr>
              <a:t> </a:t>
            </a:r>
            <a:r>
              <a:rPr lang="en-US" sz="2500" dirty="0" err="1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  <a:cs typeface="Roboto" panose="02000000000000000000" pitchFamily="2" charset="0"/>
              </a:rPr>
              <a:t>một</a:t>
            </a:r>
            <a:r>
              <a:rPr lang="en-US" sz="25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  <a:cs typeface="Roboto" panose="02000000000000000000" pitchFamily="2" charset="0"/>
              </a:rPr>
              <a:t> </a:t>
            </a:r>
            <a:r>
              <a:rPr lang="en-US" sz="2500" dirty="0" err="1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  <a:cs typeface="Roboto" panose="02000000000000000000" pitchFamily="2" charset="0"/>
              </a:rPr>
              <a:t>đối</a:t>
            </a:r>
            <a:r>
              <a:rPr lang="en-US" sz="25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  <a:cs typeface="Roboto" panose="02000000000000000000" pitchFamily="2" charset="0"/>
              </a:rPr>
              <a:t> t</a:t>
            </a:r>
            <a:r>
              <a:rPr lang="vi-VN" sz="25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  <a:cs typeface="Roboto" panose="02000000000000000000" pitchFamily="2" charset="0"/>
              </a:rPr>
              <a:t>ư</a:t>
            </a:r>
            <a:r>
              <a:rPr lang="en-US" sz="2500" dirty="0" err="1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  <a:cs typeface="Roboto" panose="02000000000000000000" pitchFamily="2" charset="0"/>
              </a:rPr>
              <a:t>ợng</a:t>
            </a:r>
            <a:r>
              <a:rPr lang="en-US" sz="25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  <a:cs typeface="Roboto" panose="02000000000000000000" pitchFamily="2" charset="0"/>
              </a:rPr>
              <a:t>: </a:t>
            </a:r>
          </a:p>
          <a:p>
            <a:pPr marL="76200" indent="0" algn="just">
              <a:buNone/>
            </a:pPr>
            <a:r>
              <a:rPr lang="en-US" sz="25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  <a:cs typeface="Roboto" panose="02000000000000000000" pitchFamily="2" charset="0"/>
              </a:rPr>
              <a:t>Đ</a:t>
            </a:r>
            <a:r>
              <a:rPr lang="vi-VN" sz="25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  <a:cs typeface="Roboto" panose="02000000000000000000" pitchFamily="2" charset="0"/>
              </a:rPr>
              <a:t>ư</a:t>
            </a:r>
            <a:r>
              <a:rPr lang="en-US" sz="25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  <a:cs typeface="Roboto" panose="02000000000000000000" pitchFamily="2" charset="0"/>
              </a:rPr>
              <a:t>a ra </a:t>
            </a:r>
            <a:r>
              <a:rPr lang="en-US" sz="2500" dirty="0" err="1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  <a:cs typeface="Roboto" panose="02000000000000000000" pitchFamily="2" charset="0"/>
              </a:rPr>
              <a:t>những</a:t>
            </a:r>
            <a:r>
              <a:rPr lang="en-US" sz="25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  <a:cs typeface="Roboto" panose="02000000000000000000" pitchFamily="2" charset="0"/>
              </a:rPr>
              <a:t> </a:t>
            </a:r>
            <a:r>
              <a:rPr lang="en-US" sz="2500" dirty="0" err="1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  <a:cs typeface="Roboto" panose="02000000000000000000" pitchFamily="2" charset="0"/>
              </a:rPr>
              <a:t>cài</a:t>
            </a:r>
            <a:r>
              <a:rPr lang="en-US" sz="25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  <a:cs typeface="Roboto" panose="02000000000000000000" pitchFamily="2" charset="0"/>
              </a:rPr>
              <a:t> </a:t>
            </a:r>
            <a:r>
              <a:rPr lang="en-US" sz="2500" dirty="0" err="1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  <a:cs typeface="Roboto" panose="02000000000000000000" pitchFamily="2" charset="0"/>
              </a:rPr>
              <a:t>đặt</a:t>
            </a:r>
            <a:r>
              <a:rPr lang="en-US" sz="25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  <a:cs typeface="Roboto" panose="02000000000000000000" pitchFamily="2" charset="0"/>
              </a:rPr>
              <a:t> </a:t>
            </a:r>
            <a:r>
              <a:rPr lang="en-US" sz="2500" dirty="0" err="1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  <a:cs typeface="Roboto" panose="02000000000000000000" pitchFamily="2" charset="0"/>
              </a:rPr>
              <a:t>vào</a:t>
            </a:r>
            <a:r>
              <a:rPr lang="en-US" sz="25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  <a:cs typeface="Roboto" panose="02000000000000000000" pitchFamily="2" charset="0"/>
              </a:rPr>
              <a:t> </a:t>
            </a:r>
            <a:r>
              <a:rPr lang="en-US" sz="2500" dirty="0" err="1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  <a:cs typeface="Roboto" panose="02000000000000000000" pitchFamily="2" charset="0"/>
              </a:rPr>
              <a:t>những</a:t>
            </a:r>
            <a:r>
              <a:rPr lang="en-US" sz="25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  <a:cs typeface="Roboto" panose="02000000000000000000" pitchFamily="2" charset="0"/>
              </a:rPr>
              <a:t> </a:t>
            </a:r>
            <a:r>
              <a:rPr lang="en-US" sz="2500" dirty="0" err="1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  <a:cs typeface="Roboto" panose="02000000000000000000" pitchFamily="2" charset="0"/>
              </a:rPr>
              <a:t>lớp</a:t>
            </a:r>
            <a:r>
              <a:rPr lang="en-US" sz="25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  <a:cs typeface="Roboto" panose="02000000000000000000" pitchFamily="2" charset="0"/>
              </a:rPr>
              <a:t> </a:t>
            </a:r>
            <a:r>
              <a:rPr lang="en-US" sz="2500" dirty="0" err="1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  <a:cs typeface="Roboto" panose="02000000000000000000" pitchFamily="2" charset="0"/>
              </a:rPr>
              <a:t>khác</a:t>
            </a:r>
            <a:r>
              <a:rPr lang="en-US" sz="25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  <a:cs typeface="Roboto" panose="02000000000000000000" pitchFamily="2" charset="0"/>
              </a:rPr>
              <a:t> </a:t>
            </a:r>
            <a:r>
              <a:rPr lang="en-US" sz="2500" dirty="0" err="1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  <a:cs typeface="Roboto" panose="02000000000000000000" pitchFamily="2" charset="0"/>
              </a:rPr>
              <a:t>nhau</a:t>
            </a:r>
            <a:r>
              <a:rPr lang="en-US" sz="25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  <a:cs typeface="Roboto" panose="02000000000000000000" pitchFamily="2" charset="0"/>
              </a:rPr>
              <a:t>.</a:t>
            </a:r>
            <a:endParaRPr lang="en-US" sz="2500" dirty="0">
              <a:solidFill>
                <a:schemeClr val="accent1">
                  <a:lumMod val="50000"/>
                </a:schemeClr>
              </a:solidFill>
              <a:latin typeface="Oswald" panose="020B0604020202020204" charset="0"/>
              <a:ea typeface="Roboto Condensed" panose="020B0604020202020204" charset="0"/>
            </a:endParaRPr>
          </a:p>
          <a:p>
            <a:pPr marL="171450" indent="-171450" algn="just">
              <a:buClr>
                <a:schemeClr val="dk1"/>
              </a:buClr>
              <a:buSzPts val="1100"/>
              <a:buFontTx/>
              <a:buChar char="-"/>
            </a:pPr>
            <a:endParaRPr lang="en-US" sz="2500" dirty="0">
              <a:latin typeface="Oswald" panose="020B0604020202020204" charset="0"/>
            </a:endParaRPr>
          </a:p>
        </p:txBody>
      </p:sp>
      <p:grpSp>
        <p:nvGrpSpPr>
          <p:cNvPr id="8" name="Google Shape;1041;p39"/>
          <p:cNvGrpSpPr/>
          <p:nvPr/>
        </p:nvGrpSpPr>
        <p:grpSpPr>
          <a:xfrm>
            <a:off x="2017284" y="4361071"/>
            <a:ext cx="2482144" cy="549828"/>
            <a:chOff x="3042485" y="5594633"/>
            <a:chExt cx="2159652" cy="510557"/>
          </a:xfrm>
        </p:grpSpPr>
        <p:sp>
          <p:nvSpPr>
            <p:cNvPr id="9" name="Google Shape;1042;p39"/>
            <p:cNvSpPr/>
            <p:nvPr/>
          </p:nvSpPr>
          <p:spPr>
            <a:xfrm>
              <a:off x="3042485" y="5869690"/>
              <a:ext cx="235200" cy="235500"/>
            </a:xfrm>
            <a:prstGeom prst="ellipse">
              <a:avLst/>
            </a:pr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" name="Google Shape;1043;p39"/>
            <p:cNvSpPr/>
            <p:nvPr/>
          </p:nvSpPr>
          <p:spPr>
            <a:xfrm>
              <a:off x="3317231" y="5594633"/>
              <a:ext cx="235200" cy="235500"/>
            </a:xfrm>
            <a:prstGeom prst="ellipse">
              <a:avLst/>
            </a:pr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Google Shape;1044;p39"/>
            <p:cNvSpPr/>
            <p:nvPr/>
          </p:nvSpPr>
          <p:spPr>
            <a:xfrm>
              <a:off x="3591976" y="5869690"/>
              <a:ext cx="236100" cy="235500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1045;p39"/>
            <p:cNvSpPr/>
            <p:nvPr/>
          </p:nvSpPr>
          <p:spPr>
            <a:xfrm>
              <a:off x="3866722" y="5594633"/>
              <a:ext cx="236100" cy="235500"/>
            </a:xfrm>
            <a:prstGeom prst="ellipse">
              <a:avLst/>
            </a:pr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1046;p39"/>
            <p:cNvSpPr/>
            <p:nvPr/>
          </p:nvSpPr>
          <p:spPr>
            <a:xfrm>
              <a:off x="4141467" y="5869690"/>
              <a:ext cx="236100" cy="235500"/>
            </a:xfrm>
            <a:prstGeom prst="ellipse">
              <a:avLst/>
            </a:pr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1047;p39"/>
            <p:cNvSpPr/>
            <p:nvPr/>
          </p:nvSpPr>
          <p:spPr>
            <a:xfrm>
              <a:off x="4417146" y="5594633"/>
              <a:ext cx="235200" cy="2355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048;p39"/>
            <p:cNvSpPr/>
            <p:nvPr/>
          </p:nvSpPr>
          <p:spPr>
            <a:xfrm>
              <a:off x="4691892" y="5869690"/>
              <a:ext cx="235500" cy="235500"/>
            </a:xfrm>
            <a:prstGeom prst="ellipse">
              <a:avLst/>
            </a:pr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1049;p39"/>
            <p:cNvSpPr/>
            <p:nvPr/>
          </p:nvSpPr>
          <p:spPr>
            <a:xfrm>
              <a:off x="4966637" y="5594633"/>
              <a:ext cx="235500" cy="235500"/>
            </a:xfrm>
            <a:prstGeom prst="ellipse">
              <a:avLst/>
            </a:pr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1050;p39"/>
            <p:cNvSpPr/>
            <p:nvPr/>
          </p:nvSpPr>
          <p:spPr>
            <a:xfrm>
              <a:off x="3210195" y="5762654"/>
              <a:ext cx="174555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128" y="0"/>
                  </a:moveTo>
                  <a:cubicBezTo>
                    <a:pt x="115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1051;p39"/>
            <p:cNvSpPr/>
            <p:nvPr/>
          </p:nvSpPr>
          <p:spPr>
            <a:xfrm>
              <a:off x="3485252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0" y="89"/>
                  </a:moveTo>
                  <a:cubicBezTo>
                    <a:pt x="74" y="102"/>
                    <a:pt x="115" y="143"/>
                    <a:pt x="128" y="217"/>
                  </a:cubicBezTo>
                  <a:cubicBezTo>
                    <a:pt x="145" y="176"/>
                    <a:pt x="177" y="144"/>
                    <a:pt x="217" y="128"/>
                  </a:cubicBezTo>
                  <a:cubicBezTo>
                    <a:pt x="143" y="114"/>
                    <a:pt x="103" y="74"/>
                    <a:pt x="90" y="0"/>
                  </a:cubicBezTo>
                  <a:cubicBezTo>
                    <a:pt x="73" y="40"/>
                    <a:pt x="41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1052;p39"/>
            <p:cNvSpPr/>
            <p:nvPr/>
          </p:nvSpPr>
          <p:spPr>
            <a:xfrm>
              <a:off x="3760620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1053;p39"/>
            <p:cNvSpPr/>
            <p:nvPr/>
          </p:nvSpPr>
          <p:spPr>
            <a:xfrm>
              <a:off x="4035365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0" y="89"/>
                  </a:moveTo>
                  <a:cubicBezTo>
                    <a:pt x="74" y="102"/>
                    <a:pt x="114" y="143"/>
                    <a:pt x="127" y="217"/>
                  </a:cubicBezTo>
                  <a:cubicBezTo>
                    <a:pt x="144" y="176"/>
                    <a:pt x="176" y="144"/>
                    <a:pt x="216" y="128"/>
                  </a:cubicBezTo>
                  <a:cubicBezTo>
                    <a:pt x="142" y="114"/>
                    <a:pt x="102" y="74"/>
                    <a:pt x="89" y="0"/>
                  </a:cubicBezTo>
                  <a:cubicBezTo>
                    <a:pt x="72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1054;p39"/>
            <p:cNvSpPr/>
            <p:nvPr/>
          </p:nvSpPr>
          <p:spPr>
            <a:xfrm>
              <a:off x="4310111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1055;p39"/>
            <p:cNvSpPr/>
            <p:nvPr/>
          </p:nvSpPr>
          <p:spPr>
            <a:xfrm>
              <a:off x="4585167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0" y="89"/>
                  </a:moveTo>
                  <a:cubicBezTo>
                    <a:pt x="74" y="102"/>
                    <a:pt x="114" y="143"/>
                    <a:pt x="128" y="217"/>
                  </a:cubicBezTo>
                  <a:cubicBezTo>
                    <a:pt x="144" y="176"/>
                    <a:pt x="176" y="144"/>
                    <a:pt x="217" y="128"/>
                  </a:cubicBezTo>
                  <a:cubicBezTo>
                    <a:pt x="143" y="114"/>
                    <a:pt x="102" y="74"/>
                    <a:pt x="89" y="0"/>
                  </a:cubicBezTo>
                  <a:cubicBezTo>
                    <a:pt x="73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1056;p39"/>
            <p:cNvSpPr/>
            <p:nvPr/>
          </p:nvSpPr>
          <p:spPr>
            <a:xfrm>
              <a:off x="4859913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128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" name="Google Shape;1041;p39"/>
          <p:cNvGrpSpPr/>
          <p:nvPr/>
        </p:nvGrpSpPr>
        <p:grpSpPr>
          <a:xfrm>
            <a:off x="265336" y="4361543"/>
            <a:ext cx="2311702" cy="549828"/>
            <a:chOff x="3042485" y="5594633"/>
            <a:chExt cx="2159652" cy="510557"/>
          </a:xfrm>
        </p:grpSpPr>
        <p:sp>
          <p:nvSpPr>
            <p:cNvPr id="25" name="Google Shape;1042;p39"/>
            <p:cNvSpPr/>
            <p:nvPr/>
          </p:nvSpPr>
          <p:spPr>
            <a:xfrm>
              <a:off x="3042485" y="5869690"/>
              <a:ext cx="235200" cy="235500"/>
            </a:xfrm>
            <a:prstGeom prst="ellipse">
              <a:avLst/>
            </a:pr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1043;p39"/>
            <p:cNvSpPr/>
            <p:nvPr/>
          </p:nvSpPr>
          <p:spPr>
            <a:xfrm>
              <a:off x="3317231" y="5594633"/>
              <a:ext cx="235200" cy="235500"/>
            </a:xfrm>
            <a:prstGeom prst="ellipse">
              <a:avLst/>
            </a:pr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1044;p39"/>
            <p:cNvSpPr/>
            <p:nvPr/>
          </p:nvSpPr>
          <p:spPr>
            <a:xfrm>
              <a:off x="3591976" y="5869690"/>
              <a:ext cx="236100" cy="235500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1045;p39"/>
            <p:cNvSpPr/>
            <p:nvPr/>
          </p:nvSpPr>
          <p:spPr>
            <a:xfrm>
              <a:off x="3866722" y="5594633"/>
              <a:ext cx="236100" cy="235500"/>
            </a:xfrm>
            <a:prstGeom prst="ellipse">
              <a:avLst/>
            </a:pr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1046;p39"/>
            <p:cNvSpPr/>
            <p:nvPr/>
          </p:nvSpPr>
          <p:spPr>
            <a:xfrm>
              <a:off x="4141467" y="5869690"/>
              <a:ext cx="236100" cy="235500"/>
            </a:xfrm>
            <a:prstGeom prst="ellipse">
              <a:avLst/>
            </a:pr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1047;p39"/>
            <p:cNvSpPr/>
            <p:nvPr/>
          </p:nvSpPr>
          <p:spPr>
            <a:xfrm>
              <a:off x="4417146" y="5594633"/>
              <a:ext cx="235200" cy="2355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1048;p39"/>
            <p:cNvSpPr/>
            <p:nvPr/>
          </p:nvSpPr>
          <p:spPr>
            <a:xfrm>
              <a:off x="4691892" y="5869690"/>
              <a:ext cx="235500" cy="235500"/>
            </a:xfrm>
            <a:prstGeom prst="ellipse">
              <a:avLst/>
            </a:pr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1049;p39"/>
            <p:cNvSpPr/>
            <p:nvPr/>
          </p:nvSpPr>
          <p:spPr>
            <a:xfrm>
              <a:off x="4966637" y="5594633"/>
              <a:ext cx="235500" cy="235500"/>
            </a:xfrm>
            <a:prstGeom prst="ellipse">
              <a:avLst/>
            </a:pr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1050;p39"/>
            <p:cNvSpPr/>
            <p:nvPr/>
          </p:nvSpPr>
          <p:spPr>
            <a:xfrm>
              <a:off x="3210195" y="5762654"/>
              <a:ext cx="174555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128" y="0"/>
                  </a:moveTo>
                  <a:cubicBezTo>
                    <a:pt x="115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1051;p39"/>
            <p:cNvSpPr/>
            <p:nvPr/>
          </p:nvSpPr>
          <p:spPr>
            <a:xfrm>
              <a:off x="3485252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0" y="89"/>
                  </a:moveTo>
                  <a:cubicBezTo>
                    <a:pt x="74" y="102"/>
                    <a:pt x="115" y="143"/>
                    <a:pt x="128" y="217"/>
                  </a:cubicBezTo>
                  <a:cubicBezTo>
                    <a:pt x="145" y="176"/>
                    <a:pt x="177" y="144"/>
                    <a:pt x="217" y="128"/>
                  </a:cubicBezTo>
                  <a:cubicBezTo>
                    <a:pt x="143" y="114"/>
                    <a:pt x="103" y="74"/>
                    <a:pt x="90" y="0"/>
                  </a:cubicBezTo>
                  <a:cubicBezTo>
                    <a:pt x="73" y="40"/>
                    <a:pt x="41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1052;p39"/>
            <p:cNvSpPr/>
            <p:nvPr/>
          </p:nvSpPr>
          <p:spPr>
            <a:xfrm>
              <a:off x="3760620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1053;p39"/>
            <p:cNvSpPr/>
            <p:nvPr/>
          </p:nvSpPr>
          <p:spPr>
            <a:xfrm>
              <a:off x="4035365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0" y="89"/>
                  </a:moveTo>
                  <a:cubicBezTo>
                    <a:pt x="74" y="102"/>
                    <a:pt x="114" y="143"/>
                    <a:pt x="127" y="217"/>
                  </a:cubicBezTo>
                  <a:cubicBezTo>
                    <a:pt x="144" y="176"/>
                    <a:pt x="176" y="144"/>
                    <a:pt x="216" y="128"/>
                  </a:cubicBezTo>
                  <a:cubicBezTo>
                    <a:pt x="142" y="114"/>
                    <a:pt x="102" y="74"/>
                    <a:pt x="89" y="0"/>
                  </a:cubicBezTo>
                  <a:cubicBezTo>
                    <a:pt x="72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1054;p39"/>
            <p:cNvSpPr/>
            <p:nvPr/>
          </p:nvSpPr>
          <p:spPr>
            <a:xfrm>
              <a:off x="4310111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1055;p39"/>
            <p:cNvSpPr/>
            <p:nvPr/>
          </p:nvSpPr>
          <p:spPr>
            <a:xfrm>
              <a:off x="4585167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0" y="89"/>
                  </a:moveTo>
                  <a:cubicBezTo>
                    <a:pt x="74" y="102"/>
                    <a:pt x="114" y="143"/>
                    <a:pt x="128" y="217"/>
                  </a:cubicBezTo>
                  <a:cubicBezTo>
                    <a:pt x="144" y="176"/>
                    <a:pt x="176" y="144"/>
                    <a:pt x="217" y="128"/>
                  </a:cubicBezTo>
                  <a:cubicBezTo>
                    <a:pt x="143" y="114"/>
                    <a:pt x="102" y="74"/>
                    <a:pt x="89" y="0"/>
                  </a:cubicBezTo>
                  <a:cubicBezTo>
                    <a:pt x="73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1056;p39"/>
            <p:cNvSpPr/>
            <p:nvPr/>
          </p:nvSpPr>
          <p:spPr>
            <a:xfrm>
              <a:off x="4859913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128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0" name="Google Shape;175;p13"/>
          <p:cNvSpPr txBox="1">
            <a:spLocks/>
          </p:cNvSpPr>
          <p:nvPr/>
        </p:nvSpPr>
        <p:spPr>
          <a:xfrm>
            <a:off x="283594" y="1362303"/>
            <a:ext cx="4084320" cy="2627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796BF"/>
              </a:buClr>
              <a:buSzPts val="2400"/>
              <a:buFont typeface="Oswald"/>
              <a:buChar char="»"/>
              <a:defRPr sz="2400" b="0" i="0" u="none" strike="noStrike" cap="non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L="914400" marR="0" lvl="1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2400"/>
              <a:buFont typeface="Oswald"/>
              <a:buChar char="⋄"/>
              <a:defRPr sz="2400" b="0" i="0" u="none" strike="noStrike" cap="non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L="1371600" marR="0" lvl="2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2400"/>
              <a:buFont typeface="Oswald"/>
              <a:buChar char="⋄"/>
              <a:defRPr sz="2400" b="0" i="0" u="none" strike="noStrike" cap="non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L="1828800" marR="0" lvl="3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2400"/>
              <a:buFont typeface="Oswald"/>
              <a:buChar char="⋄"/>
              <a:defRPr sz="2400" b="0" i="0" u="none" strike="noStrike" cap="non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L="2286000" marR="0" lvl="4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2400"/>
              <a:buFont typeface="Oswald"/>
              <a:buChar char="⋄"/>
              <a:defRPr sz="2400" b="0" i="0" u="none" strike="noStrike" cap="non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L="2743200" marR="0" lvl="5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2400"/>
              <a:buFont typeface="Oswald"/>
              <a:buChar char="⋄"/>
              <a:defRPr sz="2400" b="0" i="0" u="none" strike="noStrike" cap="non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L="3200400" marR="0" lvl="6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2400"/>
              <a:buFont typeface="Oswald"/>
              <a:buChar char="●"/>
              <a:defRPr sz="2400" b="0" i="0" u="none" strike="noStrike" cap="non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L="3657600" marR="0" lvl="7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2400"/>
              <a:buFont typeface="Oswald"/>
              <a:buChar char="○"/>
              <a:defRPr sz="2400" b="0" i="0" u="none" strike="noStrike" cap="non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L="4114800" marR="0" lvl="8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2400"/>
              <a:buFont typeface="Oswald"/>
              <a:buChar char="■"/>
              <a:defRPr sz="2400" b="0" i="0" u="none" strike="noStrike" cap="non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r>
              <a:rPr lang="en-US" sz="2500" b="1" dirty="0">
                <a:latin typeface="Oswald" panose="020B0604020202020204" charset="0"/>
              </a:rPr>
              <a:t>Bridge Pattern</a:t>
            </a:r>
            <a:endParaRPr lang="vi-VN" sz="2500" dirty="0">
              <a:latin typeface="Oswald" panose="020B0604020202020204" charset="0"/>
            </a:endParaRPr>
          </a:p>
          <a:p>
            <a:pPr marL="171450" indent="-171450" algn="just">
              <a:buClr>
                <a:schemeClr val="dk1"/>
              </a:buClr>
              <a:buSzPts val="1100"/>
              <a:buFontTx/>
              <a:buChar char="-"/>
            </a:pPr>
            <a:r>
              <a:rPr lang="en-US" sz="2500" dirty="0" err="1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</a:rPr>
              <a:t>Tách</a:t>
            </a:r>
            <a:r>
              <a:rPr lang="en-US" sz="25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</a:rPr>
              <a:t> </a:t>
            </a:r>
            <a:r>
              <a:rPr lang="en-US" sz="2500" dirty="0" err="1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</a:rPr>
              <a:t>rời</a:t>
            </a:r>
            <a:r>
              <a:rPr lang="en-US" sz="25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</a:rPr>
              <a:t> </a:t>
            </a:r>
            <a:r>
              <a:rPr lang="en-US" sz="2500" dirty="0" err="1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</a:rPr>
              <a:t>phần</a:t>
            </a:r>
            <a:r>
              <a:rPr lang="en-US" sz="25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</a:rPr>
              <a:t> </a:t>
            </a:r>
            <a:r>
              <a:rPr lang="en-US" sz="2500" dirty="0" err="1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</a:rPr>
              <a:t>xử</a:t>
            </a:r>
            <a:r>
              <a:rPr lang="en-US" sz="25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</a:rPr>
              <a:t> </a:t>
            </a:r>
            <a:r>
              <a:rPr lang="en-US" sz="2500" dirty="0" err="1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</a:rPr>
              <a:t>lý</a:t>
            </a:r>
            <a:r>
              <a:rPr lang="en-US" sz="25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</a:rPr>
              <a:t> (</a:t>
            </a:r>
            <a:r>
              <a:rPr lang="en-US" sz="2500" dirty="0" err="1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</a:rPr>
              <a:t>giải</a:t>
            </a:r>
            <a:r>
              <a:rPr lang="en-US" sz="25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</a:rPr>
              <a:t> </a:t>
            </a:r>
            <a:r>
              <a:rPr lang="en-US" sz="2500" dirty="0" err="1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</a:rPr>
              <a:t>thuật</a:t>
            </a:r>
            <a:r>
              <a:rPr lang="en-US" sz="25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</a:rPr>
              <a:t>) </a:t>
            </a:r>
            <a:r>
              <a:rPr lang="en-US" sz="2500" dirty="0" err="1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</a:rPr>
              <a:t>với</a:t>
            </a:r>
            <a:r>
              <a:rPr lang="en-US" sz="25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</a:rPr>
              <a:t> </a:t>
            </a:r>
            <a:r>
              <a:rPr lang="en-US" sz="2500" dirty="0" err="1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</a:rPr>
              <a:t>phần</a:t>
            </a:r>
            <a:r>
              <a:rPr lang="en-US" sz="25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</a:rPr>
              <a:t> </a:t>
            </a:r>
            <a:r>
              <a:rPr lang="en-US" sz="2500" dirty="0" err="1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</a:rPr>
              <a:t>chủ</a:t>
            </a:r>
            <a:r>
              <a:rPr lang="en-US" sz="25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</a:rPr>
              <a:t> </a:t>
            </a:r>
            <a:r>
              <a:rPr lang="en-US" sz="2500" dirty="0" err="1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</a:rPr>
              <a:t>thể</a:t>
            </a:r>
            <a:r>
              <a:rPr lang="en-US" sz="25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</a:rPr>
              <a:t> (n</a:t>
            </a:r>
            <a:r>
              <a:rPr lang="vi-VN" sz="25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</a:rPr>
              <a:t>ơ</a:t>
            </a:r>
            <a:r>
              <a:rPr lang="en-US" sz="2500" dirty="0" err="1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</a:rPr>
              <a:t>i</a:t>
            </a:r>
            <a:r>
              <a:rPr lang="en-US" sz="25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</a:rPr>
              <a:t> </a:t>
            </a:r>
            <a:r>
              <a:rPr lang="en-US" sz="2500" dirty="0" err="1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</a:rPr>
              <a:t>thực</a:t>
            </a:r>
            <a:r>
              <a:rPr lang="en-US" sz="25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</a:rPr>
              <a:t> </a:t>
            </a:r>
            <a:r>
              <a:rPr lang="en-US" sz="2500" dirty="0" err="1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</a:rPr>
              <a:t>thi</a:t>
            </a:r>
            <a:r>
              <a:rPr lang="en-US" sz="25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</a:rPr>
              <a:t>).</a:t>
            </a:r>
          </a:p>
          <a:p>
            <a:pPr marL="171450" indent="-171450" algn="just">
              <a:buClr>
                <a:schemeClr val="dk1"/>
              </a:buClr>
              <a:buSzPts val="1100"/>
              <a:buFontTx/>
              <a:buChar char="-"/>
            </a:pPr>
            <a:r>
              <a:rPr lang="en-US" sz="25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</a:rPr>
              <a:t>Nh</a:t>
            </a:r>
            <a:r>
              <a:rPr lang="vi-VN" sz="25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</a:rPr>
              <a:t>ư</a:t>
            </a:r>
            <a:r>
              <a:rPr lang="en-US" sz="25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</a:rPr>
              <a:t> </a:t>
            </a:r>
            <a:r>
              <a:rPr lang="en-US" sz="2500" dirty="0" err="1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</a:rPr>
              <a:t>một</a:t>
            </a:r>
            <a:r>
              <a:rPr lang="en-US" sz="25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</a:rPr>
              <a:t> </a:t>
            </a:r>
            <a:r>
              <a:rPr lang="en-US" sz="2500" dirty="0" err="1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</a:rPr>
              <a:t>cầu</a:t>
            </a:r>
            <a:r>
              <a:rPr lang="en-US" sz="25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</a:rPr>
              <a:t> </a:t>
            </a:r>
            <a:r>
              <a:rPr lang="en-US" sz="2500" dirty="0" err="1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</a:rPr>
              <a:t>nối</a:t>
            </a:r>
            <a:r>
              <a:rPr lang="en-US" sz="25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</a:rPr>
              <a:t> </a:t>
            </a:r>
            <a:r>
              <a:rPr lang="en-US" sz="2500" dirty="0" err="1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</a:rPr>
              <a:t>giữa</a:t>
            </a:r>
            <a:r>
              <a:rPr lang="en-US" sz="25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</a:rPr>
              <a:t> </a:t>
            </a:r>
            <a:r>
              <a:rPr lang="en-US" sz="2500" dirty="0" err="1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</a:rPr>
              <a:t>hai</a:t>
            </a:r>
            <a:r>
              <a:rPr lang="en-US" sz="25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</a:rPr>
              <a:t> </a:t>
            </a:r>
            <a:r>
              <a:rPr lang="en-US" sz="2500" dirty="0" err="1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</a:rPr>
              <a:t>nhóm</a:t>
            </a:r>
            <a:r>
              <a:rPr lang="en-US" sz="25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</a:rPr>
              <a:t> </a:t>
            </a:r>
            <a:r>
              <a:rPr lang="en-US" sz="2500" dirty="0" err="1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</a:rPr>
              <a:t>đối</a:t>
            </a:r>
            <a:r>
              <a:rPr lang="en-US" sz="25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</a:rPr>
              <a:t> t</a:t>
            </a:r>
            <a:r>
              <a:rPr lang="vi-VN" sz="25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</a:rPr>
              <a:t>ư</a:t>
            </a:r>
            <a:r>
              <a:rPr lang="en-US" sz="2500" dirty="0" err="1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</a:rPr>
              <a:t>ợng</a:t>
            </a:r>
            <a:r>
              <a:rPr lang="en-US" sz="25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</a:rPr>
              <a:t>.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D951C4A1-FA0E-4B54-80E4-650126FCA1D1}"/>
              </a:ext>
            </a:extLst>
          </p:cNvPr>
          <p:cNvCxnSpPr>
            <a:cxnSpLocks/>
          </p:cNvCxnSpPr>
          <p:nvPr/>
        </p:nvCxnSpPr>
        <p:spPr>
          <a:xfrm>
            <a:off x="3158427" y="695319"/>
            <a:ext cx="5345493" cy="0"/>
          </a:xfrm>
          <a:prstGeom prst="line">
            <a:avLst/>
          </a:prstGeom>
          <a:effectLst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AutoShape 2" descr="BÍ QUYẾT BÁN HÀNG : BÍ QUYẾT BÁN ĐƯỢC NHIỀU HÀNG NHỜ ÁP DỤNG NHỮNG ...">
            <a:extLst>
              <a:ext uri="{FF2B5EF4-FFF2-40B4-BE49-F238E27FC236}">
                <a16:creationId xmlns:a16="http://schemas.microsoft.com/office/drawing/2014/main" id="{1AF3F2FF-6933-4503-AA55-FE0DB667B46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F08BEF-1E47-418B-8E2D-64AB1A3CD5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8517" y="3350170"/>
            <a:ext cx="2578008" cy="170678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563357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xagon 7">
            <a:extLst>
              <a:ext uri="{FF2B5EF4-FFF2-40B4-BE49-F238E27FC236}">
                <a16:creationId xmlns:a16="http://schemas.microsoft.com/office/drawing/2014/main" id="{61366A35-DA1D-4598-8265-365852C5CD8B}"/>
              </a:ext>
            </a:extLst>
          </p:cNvPr>
          <p:cNvSpPr/>
          <p:nvPr/>
        </p:nvSpPr>
        <p:spPr>
          <a:xfrm>
            <a:off x="1244005" y="2393131"/>
            <a:ext cx="383241" cy="337036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Hexagon 8">
            <a:extLst>
              <a:ext uri="{FF2B5EF4-FFF2-40B4-BE49-F238E27FC236}">
                <a16:creationId xmlns:a16="http://schemas.microsoft.com/office/drawing/2014/main" id="{0CE44DAE-D059-4CA4-9961-6F3615628F4F}"/>
              </a:ext>
            </a:extLst>
          </p:cNvPr>
          <p:cNvSpPr/>
          <p:nvPr/>
        </p:nvSpPr>
        <p:spPr>
          <a:xfrm>
            <a:off x="1245740" y="2961101"/>
            <a:ext cx="383241" cy="337036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Hexagon 6">
            <a:extLst>
              <a:ext uri="{FF2B5EF4-FFF2-40B4-BE49-F238E27FC236}">
                <a16:creationId xmlns:a16="http://schemas.microsoft.com/office/drawing/2014/main" id="{6E7342FC-6472-4F8F-A648-90B54CD0DCB0}"/>
              </a:ext>
            </a:extLst>
          </p:cNvPr>
          <p:cNvSpPr/>
          <p:nvPr/>
        </p:nvSpPr>
        <p:spPr>
          <a:xfrm>
            <a:off x="1244006" y="1825161"/>
            <a:ext cx="383241" cy="337036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8" name="Picture 14" descr="Free PNG Sale Tags - Konfes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5804" y="-720960"/>
            <a:ext cx="5701277" cy="3051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9" name="Google Shape;189;p15"/>
          <p:cNvSpPr txBox="1">
            <a:spLocks noGrp="1"/>
          </p:cNvSpPr>
          <p:nvPr>
            <p:ph type="ctrTitle"/>
          </p:nvPr>
        </p:nvSpPr>
        <p:spPr>
          <a:xfrm>
            <a:off x="3433241" y="182157"/>
            <a:ext cx="5123543" cy="99055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   </a:t>
            </a:r>
            <a:r>
              <a:rPr lang="en" sz="3400" dirty="0">
                <a:solidFill>
                  <a:schemeClr val="bg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NỘI DUNG </a:t>
            </a:r>
            <a:r>
              <a:rPr lang="en-US" sz="3400" dirty="0">
                <a:solidFill>
                  <a:schemeClr val="bg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ĐỒ ÁN</a:t>
            </a:r>
            <a:endParaRPr sz="3400" dirty="0">
              <a:solidFill>
                <a:schemeClr val="bg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0" name="Google Shape;190;p15"/>
          <p:cNvSpPr txBox="1">
            <a:spLocks noGrp="1"/>
          </p:cNvSpPr>
          <p:nvPr>
            <p:ph type="subTitle" idx="1"/>
          </p:nvPr>
        </p:nvSpPr>
        <p:spPr>
          <a:xfrm>
            <a:off x="1258637" y="1594228"/>
            <a:ext cx="4346345" cy="22179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75000"/>
                </a:schemeClr>
              </a:buClr>
              <a:buFont typeface="+mj-lt"/>
              <a:buAutoNum type="alphaUcPeriod"/>
            </a:pPr>
            <a:r>
              <a:rPr lang="en-US" sz="2500" kern="1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swald" panose="020B0604020202020204" charset="0"/>
              </a:rPr>
              <a:t>Giao </a:t>
            </a:r>
            <a:r>
              <a:rPr lang="en-US" sz="2500" kern="100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swald" panose="020B0604020202020204" charset="0"/>
              </a:rPr>
              <a:t>Diện</a:t>
            </a:r>
            <a:r>
              <a:rPr lang="en-US" sz="2500" kern="1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swald" panose="020B0604020202020204" charset="0"/>
              </a:rPr>
              <a:t> Game.</a:t>
            </a:r>
          </a:p>
          <a:p>
            <a:pPr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75000"/>
                </a:schemeClr>
              </a:buClr>
              <a:buFont typeface="+mj-lt"/>
              <a:buAutoNum type="alphaUcPeriod"/>
            </a:pPr>
            <a:r>
              <a:rPr lang="en-US" sz="2500" kern="1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swald" panose="020B0604020202020204" charset="0"/>
              </a:rPr>
              <a:t>Demo </a:t>
            </a:r>
            <a:r>
              <a:rPr lang="en-US" sz="2500" kern="100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swald" panose="020B0604020202020204" charset="0"/>
              </a:rPr>
              <a:t>Chương</a:t>
            </a:r>
            <a:r>
              <a:rPr lang="en-US" sz="2500" kern="1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swald" panose="020B0604020202020204" charset="0"/>
              </a:rPr>
              <a:t> </a:t>
            </a:r>
            <a:r>
              <a:rPr lang="en-US" sz="2500" kern="100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swald" panose="020B0604020202020204" charset="0"/>
              </a:rPr>
              <a:t>trình</a:t>
            </a:r>
            <a:r>
              <a:rPr lang="en-US" sz="2500" kern="1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swald" panose="020B0604020202020204" charset="0"/>
              </a:rPr>
              <a:t> Game.</a:t>
            </a:r>
          </a:p>
          <a:p>
            <a:pPr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75000"/>
                </a:schemeClr>
              </a:buClr>
              <a:buFont typeface="+mj-lt"/>
              <a:buAutoNum type="alphaUcPeriod"/>
            </a:pPr>
            <a:r>
              <a:rPr lang="en-US" sz="2500" kern="100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swald" panose="020B0604020202020204" charset="0"/>
              </a:rPr>
              <a:t>Kết</a:t>
            </a:r>
            <a:r>
              <a:rPr lang="en-US" sz="2500" kern="1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swald" panose="020B0604020202020204" charset="0"/>
              </a:rPr>
              <a:t> </a:t>
            </a:r>
            <a:r>
              <a:rPr lang="en-US" sz="2500" kern="100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swald" panose="020B0604020202020204" charset="0"/>
              </a:rPr>
              <a:t>Thúc</a:t>
            </a:r>
            <a:r>
              <a:rPr lang="en-US" sz="2500" kern="1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swald" panose="020B0604020202020204" charset="0"/>
              </a:rPr>
              <a:t> </a:t>
            </a:r>
            <a:r>
              <a:rPr lang="en-US" sz="2500" kern="100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swald" panose="020B0604020202020204" charset="0"/>
              </a:rPr>
              <a:t>đồ</a:t>
            </a:r>
            <a:r>
              <a:rPr lang="en-US" sz="2500" kern="1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swald" panose="020B0604020202020204" charset="0"/>
              </a:rPr>
              <a:t> </a:t>
            </a:r>
            <a:r>
              <a:rPr lang="en-US" sz="2500" kern="100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swald" panose="020B0604020202020204" charset="0"/>
              </a:rPr>
              <a:t>án</a:t>
            </a:r>
            <a:r>
              <a:rPr lang="en-US" sz="2500" kern="1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swald" panose="020B0604020202020204" charset="0"/>
              </a:rPr>
              <a:t>.</a:t>
            </a:r>
            <a:endParaRPr sz="2500" kern="100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swald" panose="020B0604020202020204" charset="0"/>
            </a:endParaRPr>
          </a:p>
        </p:txBody>
      </p:sp>
      <p:sp>
        <p:nvSpPr>
          <p:cNvPr id="191" name="Google Shape;191;p15"/>
          <p:cNvSpPr txBox="1">
            <a:spLocks noGrp="1"/>
          </p:cNvSpPr>
          <p:nvPr>
            <p:ph type="sldNum" idx="12"/>
          </p:nvPr>
        </p:nvSpPr>
        <p:spPr>
          <a:xfrm>
            <a:off x="8445160" y="463490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200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</a:rPr>
              <a:t>14</a:t>
            </a:fld>
            <a:endParaRPr sz="2000" dirty="0">
              <a:solidFill>
                <a:schemeClr val="accent1">
                  <a:lumMod val="50000"/>
                </a:schemeClr>
              </a:solidFill>
              <a:latin typeface="Oswald" panose="020B0604020202020204" charset="0"/>
            </a:endParaRPr>
          </a:p>
        </p:txBody>
      </p:sp>
      <p:pic>
        <p:nvPicPr>
          <p:cNvPr id="1032" name="Picture 8" descr="Mario 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7238" y="2128850"/>
            <a:ext cx="1926622" cy="2566485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4593CD7-D5E5-4DB3-838B-98087897412C}"/>
              </a:ext>
            </a:extLst>
          </p:cNvPr>
          <p:cNvCxnSpPr/>
          <p:nvPr/>
        </p:nvCxnSpPr>
        <p:spPr>
          <a:xfrm>
            <a:off x="1727928" y="1589854"/>
            <a:ext cx="0" cy="21302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DA467DA-09DD-4D73-AFA0-F7AF3700E08B}"/>
              </a:ext>
            </a:extLst>
          </p:cNvPr>
          <p:cNvCxnSpPr/>
          <p:nvPr/>
        </p:nvCxnSpPr>
        <p:spPr>
          <a:xfrm>
            <a:off x="1113451" y="2241661"/>
            <a:ext cx="449153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093A5A9-96FA-48E7-BD1B-D6E142129C89}"/>
              </a:ext>
            </a:extLst>
          </p:cNvPr>
          <p:cNvCxnSpPr/>
          <p:nvPr/>
        </p:nvCxnSpPr>
        <p:spPr>
          <a:xfrm>
            <a:off x="1113450" y="2812247"/>
            <a:ext cx="449153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9C4E462-179C-496B-8065-193338FE455A}"/>
              </a:ext>
            </a:extLst>
          </p:cNvPr>
          <p:cNvCxnSpPr/>
          <p:nvPr/>
        </p:nvCxnSpPr>
        <p:spPr>
          <a:xfrm>
            <a:off x="1113449" y="3412093"/>
            <a:ext cx="449153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21469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6"/>
          <p:cNvSpPr txBox="1">
            <a:spLocks noGrp="1"/>
          </p:cNvSpPr>
          <p:nvPr>
            <p:ph type="body" idx="1"/>
          </p:nvPr>
        </p:nvSpPr>
        <p:spPr>
          <a:xfrm>
            <a:off x="3018421" y="0"/>
            <a:ext cx="5733056" cy="50074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3000" b="1" dirty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CLASS DIAGRAM</a:t>
            </a:r>
          </a:p>
        </p:txBody>
      </p:sp>
      <p:sp>
        <p:nvSpPr>
          <p:cNvPr id="197" name="Google Shape;197;p16"/>
          <p:cNvSpPr txBox="1">
            <a:spLocks noGrp="1"/>
          </p:cNvSpPr>
          <p:nvPr>
            <p:ph type="sldNum" idx="12"/>
          </p:nvPr>
        </p:nvSpPr>
        <p:spPr>
          <a:xfrm>
            <a:off x="8414059" y="460536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200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</a:rPr>
              <a:t>15</a:t>
            </a:fld>
            <a:endParaRPr sz="2000" dirty="0">
              <a:solidFill>
                <a:schemeClr val="accent1">
                  <a:lumMod val="50000"/>
                </a:schemeClr>
              </a:solidFill>
              <a:latin typeface="Oswald" panose="020B0604020202020204" charset="0"/>
            </a:endParaRP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D951C4A1-FA0E-4B54-80E4-650126FCA1D1}"/>
              </a:ext>
            </a:extLst>
          </p:cNvPr>
          <p:cNvCxnSpPr>
            <a:cxnSpLocks/>
          </p:cNvCxnSpPr>
          <p:nvPr/>
        </p:nvCxnSpPr>
        <p:spPr>
          <a:xfrm>
            <a:off x="4305438" y="500743"/>
            <a:ext cx="3081952" cy="0"/>
          </a:xfrm>
          <a:prstGeom prst="line">
            <a:avLst/>
          </a:prstGeom>
          <a:effectLst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AutoShape 2" descr="BÍ QUYẾT BÁN HÀNG : BÍ QUYẾT BÁN ĐƯỢC NHIỀU HÀNG NHỜ ÁP DỤNG NHỮNG ...">
            <a:extLst>
              <a:ext uri="{FF2B5EF4-FFF2-40B4-BE49-F238E27FC236}">
                <a16:creationId xmlns:a16="http://schemas.microsoft.com/office/drawing/2014/main" id="{1AF3F2FF-6933-4503-AA55-FE0DB667B46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323101-D456-4B20-8A92-A2009BD21A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893" y="19107"/>
            <a:ext cx="8094292" cy="4979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7739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2"/>
          <p:cNvSpPr txBox="1">
            <a:spLocks noGrp="1"/>
          </p:cNvSpPr>
          <p:nvPr>
            <p:ph type="title" idx="4294967295"/>
          </p:nvPr>
        </p:nvSpPr>
        <p:spPr>
          <a:xfrm>
            <a:off x="2110559" y="933450"/>
            <a:ext cx="5758550" cy="70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DEMO CHƯƠNG TRÌNH GAME.</a:t>
            </a:r>
            <a:endParaRPr sz="3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5" name="Google Shape;255;p22"/>
          <p:cNvSpPr txBox="1">
            <a:spLocks noGrp="1"/>
          </p:cNvSpPr>
          <p:nvPr>
            <p:ph type="sldNum" idx="12"/>
          </p:nvPr>
        </p:nvSpPr>
        <p:spPr>
          <a:xfrm>
            <a:off x="8453579" y="464921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220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</a:rPr>
              <a:t>16</a:t>
            </a:fld>
            <a:endParaRPr sz="2200" dirty="0">
              <a:solidFill>
                <a:schemeClr val="accent1">
                  <a:lumMod val="50000"/>
                </a:schemeClr>
              </a:solidFill>
              <a:latin typeface="Oswald" panose="020B0604020202020204" charset="0"/>
            </a:endParaRPr>
          </a:p>
        </p:txBody>
      </p:sp>
      <p:sp>
        <p:nvSpPr>
          <p:cNvPr id="4" name="AutoShape 8" descr="Địa chỉ cung cấp đá cắt, đá mài uy tín hàng đầu tại Việt Nam - Đá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082" name="Picture 10" descr="Tư liệu | Giáo Xứ Ngọc Lâm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3459" y="1704975"/>
            <a:ext cx="1756617" cy="2613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35"/>
          <p:cNvSpPr txBox="1">
            <a:spLocks noGrp="1"/>
          </p:cNvSpPr>
          <p:nvPr>
            <p:ph type="ctrTitle" idx="4294967295"/>
          </p:nvPr>
        </p:nvSpPr>
        <p:spPr>
          <a:xfrm>
            <a:off x="1038225" y="3041720"/>
            <a:ext cx="7600950" cy="719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6000" dirty="0">
                <a:solidFill>
                  <a:srgbClr val="FF9900"/>
                </a:solidFill>
              </a:rPr>
              <a:t>for listening slide</a:t>
            </a:r>
            <a:r>
              <a:rPr lang="en" sz="6000" dirty="0">
                <a:solidFill>
                  <a:srgbClr val="FF9900"/>
                </a:solidFill>
              </a:rPr>
              <a:t>!</a:t>
            </a:r>
            <a:endParaRPr sz="6000" dirty="0">
              <a:solidFill>
                <a:srgbClr val="FF9900"/>
              </a:solidFill>
            </a:endParaRPr>
          </a:p>
        </p:txBody>
      </p:sp>
      <p:sp>
        <p:nvSpPr>
          <p:cNvPr id="370" name="Google Shape;370;p35"/>
          <p:cNvSpPr txBox="1">
            <a:spLocks noGrp="1"/>
          </p:cNvSpPr>
          <p:nvPr>
            <p:ph type="sldNum" idx="12"/>
          </p:nvPr>
        </p:nvSpPr>
        <p:spPr>
          <a:xfrm>
            <a:off x="8452425" y="466288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200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</a:rPr>
              <a:t>17</a:t>
            </a:fld>
            <a:endParaRPr sz="2000" dirty="0">
              <a:solidFill>
                <a:schemeClr val="accent1">
                  <a:lumMod val="50000"/>
                </a:schemeClr>
              </a:solidFill>
              <a:latin typeface="Oswald" panose="020B0604020202020204" charset="0"/>
            </a:endParaRPr>
          </a:p>
        </p:txBody>
      </p:sp>
      <p:pic>
        <p:nvPicPr>
          <p:cNvPr id="4098" name="Picture 2" descr="Thanks Thank You Sticker by Pretty Whiskey / Alex Sautter for iOS ...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620" y="926300"/>
            <a:ext cx="5991225" cy="1959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So Cute Bye Bye GIF - SoCute ByeBye Farewell - Discover &amp; Share GIFs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1771" y="494883"/>
            <a:ext cx="2449354" cy="1982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4"/>
          <p:cNvSpPr txBox="1">
            <a:spLocks noGrp="1"/>
          </p:cNvSpPr>
          <p:nvPr>
            <p:ph type="ctrTitle" idx="4294967295"/>
          </p:nvPr>
        </p:nvSpPr>
        <p:spPr>
          <a:xfrm>
            <a:off x="2341974" y="388813"/>
            <a:ext cx="3938510" cy="56605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solidFill>
                  <a:srgbClr val="FF9900"/>
                </a:solidFill>
              </a:rPr>
              <a:t>NỘI DUNG BÁO CÁO</a:t>
            </a:r>
            <a:endParaRPr sz="3200" dirty="0">
              <a:solidFill>
                <a:srgbClr val="FF9900"/>
              </a:solidFill>
            </a:endParaRPr>
          </a:p>
        </p:txBody>
      </p:sp>
      <p:pic>
        <p:nvPicPr>
          <p:cNvPr id="183" name="Google Shape;183;p14" descr="photo-1434030216411-0b793f4b4173.jpg"/>
          <p:cNvPicPr preferRelativeResize="0"/>
          <p:nvPr/>
        </p:nvPicPr>
        <p:blipFill rotWithShape="1">
          <a:blip r:embed="rId3">
            <a:alphaModFix/>
          </a:blip>
          <a:srcRect l="18591" r="15761"/>
          <a:stretch/>
        </p:blipFill>
        <p:spPr>
          <a:xfrm>
            <a:off x="5767475" y="0"/>
            <a:ext cx="337652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14"/>
          <p:cNvSpPr txBox="1">
            <a:spLocks noGrp="1"/>
          </p:cNvSpPr>
          <p:nvPr>
            <p:ph type="sldNum" idx="12"/>
          </p:nvPr>
        </p:nvSpPr>
        <p:spPr>
          <a:xfrm>
            <a:off x="8418239" y="462742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200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</a:rPr>
              <a:t>2</a:t>
            </a:fld>
            <a:endParaRPr sz="2000" dirty="0">
              <a:solidFill>
                <a:schemeClr val="accent1">
                  <a:lumMod val="50000"/>
                </a:schemeClr>
              </a:solidFill>
              <a:latin typeface="Oswald" panose="020B0604020202020204" charset="0"/>
            </a:endParaRPr>
          </a:p>
        </p:txBody>
      </p:sp>
      <p:grpSp>
        <p:nvGrpSpPr>
          <p:cNvPr id="36" name="Group 46"/>
          <p:cNvGrpSpPr>
            <a:grpSpLocks/>
          </p:cNvGrpSpPr>
          <p:nvPr/>
        </p:nvGrpSpPr>
        <p:grpSpPr bwMode="auto">
          <a:xfrm>
            <a:off x="-102647" y="1537495"/>
            <a:ext cx="5717718" cy="1158854"/>
            <a:chOff x="1728357" y="1304449"/>
            <a:chExt cx="5477985" cy="1518067"/>
          </a:xfrm>
        </p:grpSpPr>
        <p:grpSp>
          <p:nvGrpSpPr>
            <p:cNvPr id="46" name="Group 49"/>
            <p:cNvGrpSpPr>
              <a:grpSpLocks/>
            </p:cNvGrpSpPr>
            <p:nvPr/>
          </p:nvGrpSpPr>
          <p:grpSpPr bwMode="auto">
            <a:xfrm>
              <a:off x="1803761" y="1455420"/>
              <a:ext cx="5402581" cy="1367096"/>
              <a:chOff x="1803761" y="1455420"/>
              <a:chExt cx="5402581" cy="1367096"/>
            </a:xfrm>
          </p:grpSpPr>
          <p:pic>
            <p:nvPicPr>
              <p:cNvPr id="51" name="Picture 345" descr="shadow_1_m"/>
              <p:cNvPicPr>
                <a:picLocks noChangeAspect="1" noChangeArrowheads="1"/>
              </p:cNvPicPr>
              <p:nvPr/>
            </p:nvPicPr>
            <p:blipFill>
              <a:blip r:embed="rId4"/>
              <a:srcRect t="1518" b="2"/>
              <a:stretch>
                <a:fillRect/>
              </a:stretch>
            </p:blipFill>
            <p:spPr bwMode="gray">
              <a:xfrm>
                <a:off x="1803761" y="2510102"/>
                <a:ext cx="5402581" cy="31241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52" name="Rectangle 51"/>
              <p:cNvSpPr/>
              <p:nvPr/>
            </p:nvSpPr>
            <p:spPr>
              <a:xfrm>
                <a:off x="2286492" y="1455304"/>
                <a:ext cx="4640094" cy="1250224"/>
              </a:xfrm>
              <a:prstGeom prst="rect">
                <a:avLst/>
              </a:prstGeom>
              <a:solidFill>
                <a:schemeClr val="accent2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2392606" y="1561442"/>
                <a:ext cx="4443025" cy="1029676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  <a:lumMod val="23000"/>
                      <a:lumOff val="77000"/>
                    </a:schemeClr>
                  </a:gs>
                  <a:gs pos="50000">
                    <a:schemeClr val="bg1">
                      <a:shade val="67500"/>
                      <a:satMod val="115000"/>
                      <a:lumMod val="33000"/>
                      <a:lumOff val="67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2700000" scaled="1"/>
                <a:tileRect/>
              </a:gra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</p:grpSp>
        <p:grpSp>
          <p:nvGrpSpPr>
            <p:cNvPr id="47" name="Group 50"/>
            <p:cNvGrpSpPr>
              <a:grpSpLocks/>
            </p:cNvGrpSpPr>
            <p:nvPr/>
          </p:nvGrpSpPr>
          <p:grpSpPr bwMode="auto">
            <a:xfrm>
              <a:off x="1728357" y="1304449"/>
              <a:ext cx="2001385" cy="1320641"/>
              <a:chOff x="1728357" y="1304449"/>
              <a:chExt cx="2001385" cy="1320641"/>
            </a:xfrm>
          </p:grpSpPr>
          <p:sp>
            <p:nvSpPr>
              <p:cNvPr id="48" name="Right Triangle 47"/>
              <p:cNvSpPr/>
              <p:nvPr/>
            </p:nvSpPr>
            <p:spPr>
              <a:xfrm flipH="1">
                <a:off x="2114228" y="2473953"/>
                <a:ext cx="172264" cy="151626"/>
              </a:xfrm>
              <a:prstGeom prst="rtTriangl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  <p:sp>
            <p:nvSpPr>
              <p:cNvPr id="49" name="Right Triangle 48"/>
              <p:cNvSpPr/>
              <p:nvPr/>
            </p:nvSpPr>
            <p:spPr>
              <a:xfrm flipH="1">
                <a:off x="3449616" y="1305057"/>
                <a:ext cx="172263" cy="151626"/>
              </a:xfrm>
              <a:prstGeom prst="rtTriangl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  <p:sp>
            <p:nvSpPr>
              <p:cNvPr id="50" name="Trapezoid 2"/>
              <p:cNvSpPr/>
              <p:nvPr/>
            </p:nvSpPr>
            <p:spPr>
              <a:xfrm rot="19191503">
                <a:off x="1728357" y="1571091"/>
                <a:ext cx="2001014" cy="464526"/>
              </a:xfrm>
              <a:custGeom>
                <a:avLst/>
                <a:gdLst>
                  <a:gd name="connsiteX0" fmla="*/ 0 w 1828800"/>
                  <a:gd name="connsiteY0" fmla="*/ 457200 h 457200"/>
                  <a:gd name="connsiteX1" fmla="*/ 114300 w 1828800"/>
                  <a:gd name="connsiteY1" fmla="*/ 0 h 457200"/>
                  <a:gd name="connsiteX2" fmla="*/ 1714500 w 1828800"/>
                  <a:gd name="connsiteY2" fmla="*/ 0 h 457200"/>
                  <a:gd name="connsiteX3" fmla="*/ 1828800 w 1828800"/>
                  <a:gd name="connsiteY3" fmla="*/ 457200 h 457200"/>
                  <a:gd name="connsiteX4" fmla="*/ 0 w 1828800"/>
                  <a:gd name="connsiteY4" fmla="*/ 457200 h 457200"/>
                  <a:gd name="connsiteX0" fmla="*/ 0 w 1828800"/>
                  <a:gd name="connsiteY0" fmla="*/ 463642 h 463642"/>
                  <a:gd name="connsiteX1" fmla="*/ 402156 w 1828800"/>
                  <a:gd name="connsiteY1" fmla="*/ 0 h 463642"/>
                  <a:gd name="connsiteX2" fmla="*/ 1714500 w 1828800"/>
                  <a:gd name="connsiteY2" fmla="*/ 6442 h 463642"/>
                  <a:gd name="connsiteX3" fmla="*/ 1828800 w 1828800"/>
                  <a:gd name="connsiteY3" fmla="*/ 463642 h 463642"/>
                  <a:gd name="connsiteX4" fmla="*/ 0 w 1828800"/>
                  <a:gd name="connsiteY4" fmla="*/ 463642 h 463642"/>
                  <a:gd name="connsiteX0" fmla="*/ 0 w 2001385"/>
                  <a:gd name="connsiteY0" fmla="*/ 463642 h 463642"/>
                  <a:gd name="connsiteX1" fmla="*/ 402156 w 2001385"/>
                  <a:gd name="connsiteY1" fmla="*/ 0 h 463642"/>
                  <a:gd name="connsiteX2" fmla="*/ 1714500 w 2001385"/>
                  <a:gd name="connsiteY2" fmla="*/ 6442 h 463642"/>
                  <a:gd name="connsiteX3" fmla="*/ 2001385 w 2001385"/>
                  <a:gd name="connsiteY3" fmla="*/ 426441 h 463642"/>
                  <a:gd name="connsiteX4" fmla="*/ 0 w 2001385"/>
                  <a:gd name="connsiteY4" fmla="*/ 463642 h 463642"/>
                  <a:gd name="connsiteX0" fmla="*/ 0 w 2001385"/>
                  <a:gd name="connsiteY0" fmla="*/ 463642 h 463642"/>
                  <a:gd name="connsiteX1" fmla="*/ 402156 w 2001385"/>
                  <a:gd name="connsiteY1" fmla="*/ 0 h 463642"/>
                  <a:gd name="connsiteX2" fmla="*/ 1514076 w 2001385"/>
                  <a:gd name="connsiteY2" fmla="*/ 7706 h 463642"/>
                  <a:gd name="connsiteX3" fmla="*/ 2001385 w 2001385"/>
                  <a:gd name="connsiteY3" fmla="*/ 426441 h 463642"/>
                  <a:gd name="connsiteX4" fmla="*/ 0 w 2001385"/>
                  <a:gd name="connsiteY4" fmla="*/ 463642 h 4636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01385" h="463642">
                    <a:moveTo>
                      <a:pt x="0" y="463642"/>
                    </a:moveTo>
                    <a:lnTo>
                      <a:pt x="402156" y="0"/>
                    </a:lnTo>
                    <a:lnTo>
                      <a:pt x="1514076" y="7706"/>
                    </a:lnTo>
                    <a:lnTo>
                      <a:pt x="2001385" y="426441"/>
                    </a:lnTo>
                    <a:lnTo>
                      <a:pt x="0" y="463642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shade val="30000"/>
                      <a:satMod val="115000"/>
                      <a:lumMod val="67000"/>
                      <a:lumOff val="33000"/>
                    </a:schemeClr>
                  </a:gs>
                  <a:gs pos="42000">
                    <a:schemeClr val="bg1">
                      <a:shade val="67500"/>
                      <a:satMod val="115000"/>
                      <a:lumMod val="38000"/>
                      <a:lumOff val="62000"/>
                    </a:schemeClr>
                  </a:gs>
                  <a:gs pos="84000">
                    <a:schemeClr val="bg1">
                      <a:lumMod val="95000"/>
                      <a:shade val="100000"/>
                      <a:satMod val="115000"/>
                    </a:schemeClr>
                  </a:gs>
                </a:gsLst>
                <a:lin ang="3600000" scaled="0"/>
                <a:tileRect/>
              </a:gradFill>
              <a:ln w="3175"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</p:grpSp>
      </p:grpSp>
      <p:grpSp>
        <p:nvGrpSpPr>
          <p:cNvPr id="37" name="Group 63"/>
          <p:cNvGrpSpPr>
            <a:grpSpLocks/>
          </p:cNvGrpSpPr>
          <p:nvPr/>
        </p:nvGrpSpPr>
        <p:grpSpPr bwMode="auto">
          <a:xfrm>
            <a:off x="-102647" y="3103909"/>
            <a:ext cx="5717718" cy="1158854"/>
            <a:chOff x="1728357" y="1304449"/>
            <a:chExt cx="5477985" cy="1518067"/>
          </a:xfrm>
        </p:grpSpPr>
        <p:grpSp>
          <p:nvGrpSpPr>
            <p:cNvPr id="38" name="Group 67"/>
            <p:cNvGrpSpPr>
              <a:grpSpLocks/>
            </p:cNvGrpSpPr>
            <p:nvPr/>
          </p:nvGrpSpPr>
          <p:grpSpPr bwMode="auto">
            <a:xfrm>
              <a:off x="1803761" y="1455420"/>
              <a:ext cx="5402581" cy="1367096"/>
              <a:chOff x="1803761" y="1455420"/>
              <a:chExt cx="5402581" cy="1367096"/>
            </a:xfrm>
          </p:grpSpPr>
          <p:pic>
            <p:nvPicPr>
              <p:cNvPr id="43" name="Picture 345" descr="shadow_1_m"/>
              <p:cNvPicPr>
                <a:picLocks noChangeAspect="1" noChangeArrowheads="1"/>
              </p:cNvPicPr>
              <p:nvPr/>
            </p:nvPicPr>
            <p:blipFill>
              <a:blip r:embed="rId4"/>
              <a:srcRect t="1518" b="2"/>
              <a:stretch>
                <a:fillRect/>
              </a:stretch>
            </p:blipFill>
            <p:spPr bwMode="gray">
              <a:xfrm>
                <a:off x="1803761" y="2510102"/>
                <a:ext cx="5402581" cy="312414"/>
              </a:xfrm>
              <a:prstGeom prst="rect">
                <a:avLst/>
              </a:prstGeom>
              <a:noFill/>
              <a:ln w="9525">
                <a:solidFill>
                  <a:schemeClr val="accent1"/>
                </a:solidFill>
                <a:miter lim="800000"/>
                <a:headEnd/>
                <a:tailEnd/>
              </a:ln>
            </p:spPr>
          </p:pic>
          <p:sp>
            <p:nvSpPr>
              <p:cNvPr id="44" name="Rectangle 43"/>
              <p:cNvSpPr/>
              <p:nvPr/>
            </p:nvSpPr>
            <p:spPr>
              <a:xfrm>
                <a:off x="2286492" y="1455127"/>
                <a:ext cx="4640094" cy="1250224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tint val="66000"/>
                      <a:satMod val="160000"/>
                    </a:schemeClr>
                  </a:gs>
                  <a:gs pos="50000">
                    <a:schemeClr val="accent2">
                      <a:tint val="44500"/>
                      <a:satMod val="160000"/>
                    </a:schemeClr>
                  </a:gs>
                  <a:gs pos="100000">
                    <a:schemeClr val="accent2">
                      <a:tint val="23500"/>
                      <a:satMod val="160000"/>
                    </a:schemeClr>
                  </a:gs>
                </a:gsLst>
                <a:lin ang="0" scaled="1"/>
                <a:tileRect/>
              </a:gradFill>
              <a:ln w="31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2392606" y="1561266"/>
                <a:ext cx="4443025" cy="1029676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  <a:lumMod val="23000"/>
                      <a:lumOff val="77000"/>
                    </a:schemeClr>
                  </a:gs>
                  <a:gs pos="50000">
                    <a:schemeClr val="bg1">
                      <a:shade val="67500"/>
                      <a:satMod val="115000"/>
                      <a:lumMod val="33000"/>
                      <a:lumOff val="67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2700000" scaled="1"/>
                <a:tileRect/>
              </a:gradFill>
              <a:ln w="31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</p:grpSp>
        <p:grpSp>
          <p:nvGrpSpPr>
            <p:cNvPr id="39" name="Group 68"/>
            <p:cNvGrpSpPr>
              <a:grpSpLocks/>
            </p:cNvGrpSpPr>
            <p:nvPr/>
          </p:nvGrpSpPr>
          <p:grpSpPr bwMode="auto">
            <a:xfrm>
              <a:off x="1728357" y="1304449"/>
              <a:ext cx="2001385" cy="1320641"/>
              <a:chOff x="1728357" y="1304449"/>
              <a:chExt cx="2001385" cy="1320641"/>
            </a:xfrm>
          </p:grpSpPr>
          <p:sp>
            <p:nvSpPr>
              <p:cNvPr id="40" name="Right Triangle 39"/>
              <p:cNvSpPr/>
              <p:nvPr/>
            </p:nvSpPr>
            <p:spPr>
              <a:xfrm flipH="1">
                <a:off x="2114228" y="2473777"/>
                <a:ext cx="172264" cy="151626"/>
              </a:xfrm>
              <a:prstGeom prst="rtTriangl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 w="31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  <p:sp>
            <p:nvSpPr>
              <p:cNvPr id="41" name="Right Triangle 40"/>
              <p:cNvSpPr/>
              <p:nvPr/>
            </p:nvSpPr>
            <p:spPr>
              <a:xfrm flipH="1">
                <a:off x="3449616" y="1304881"/>
                <a:ext cx="172263" cy="151626"/>
              </a:xfrm>
              <a:prstGeom prst="rtTriangl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 w="31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  <p:sp>
            <p:nvSpPr>
              <p:cNvPr id="42" name="Trapezoid 2"/>
              <p:cNvSpPr/>
              <p:nvPr/>
            </p:nvSpPr>
            <p:spPr>
              <a:xfrm rot="19191503">
                <a:off x="1728357" y="1570914"/>
                <a:ext cx="2001014" cy="464526"/>
              </a:xfrm>
              <a:custGeom>
                <a:avLst/>
                <a:gdLst>
                  <a:gd name="connsiteX0" fmla="*/ 0 w 1828800"/>
                  <a:gd name="connsiteY0" fmla="*/ 457200 h 457200"/>
                  <a:gd name="connsiteX1" fmla="*/ 114300 w 1828800"/>
                  <a:gd name="connsiteY1" fmla="*/ 0 h 457200"/>
                  <a:gd name="connsiteX2" fmla="*/ 1714500 w 1828800"/>
                  <a:gd name="connsiteY2" fmla="*/ 0 h 457200"/>
                  <a:gd name="connsiteX3" fmla="*/ 1828800 w 1828800"/>
                  <a:gd name="connsiteY3" fmla="*/ 457200 h 457200"/>
                  <a:gd name="connsiteX4" fmla="*/ 0 w 1828800"/>
                  <a:gd name="connsiteY4" fmla="*/ 457200 h 457200"/>
                  <a:gd name="connsiteX0" fmla="*/ 0 w 1828800"/>
                  <a:gd name="connsiteY0" fmla="*/ 463642 h 463642"/>
                  <a:gd name="connsiteX1" fmla="*/ 402156 w 1828800"/>
                  <a:gd name="connsiteY1" fmla="*/ 0 h 463642"/>
                  <a:gd name="connsiteX2" fmla="*/ 1714500 w 1828800"/>
                  <a:gd name="connsiteY2" fmla="*/ 6442 h 463642"/>
                  <a:gd name="connsiteX3" fmla="*/ 1828800 w 1828800"/>
                  <a:gd name="connsiteY3" fmla="*/ 463642 h 463642"/>
                  <a:gd name="connsiteX4" fmla="*/ 0 w 1828800"/>
                  <a:gd name="connsiteY4" fmla="*/ 463642 h 463642"/>
                  <a:gd name="connsiteX0" fmla="*/ 0 w 2001385"/>
                  <a:gd name="connsiteY0" fmla="*/ 463642 h 463642"/>
                  <a:gd name="connsiteX1" fmla="*/ 402156 w 2001385"/>
                  <a:gd name="connsiteY1" fmla="*/ 0 h 463642"/>
                  <a:gd name="connsiteX2" fmla="*/ 1714500 w 2001385"/>
                  <a:gd name="connsiteY2" fmla="*/ 6442 h 463642"/>
                  <a:gd name="connsiteX3" fmla="*/ 2001385 w 2001385"/>
                  <a:gd name="connsiteY3" fmla="*/ 426441 h 463642"/>
                  <a:gd name="connsiteX4" fmla="*/ 0 w 2001385"/>
                  <a:gd name="connsiteY4" fmla="*/ 463642 h 463642"/>
                  <a:gd name="connsiteX0" fmla="*/ 0 w 2001385"/>
                  <a:gd name="connsiteY0" fmla="*/ 463642 h 463642"/>
                  <a:gd name="connsiteX1" fmla="*/ 402156 w 2001385"/>
                  <a:gd name="connsiteY1" fmla="*/ 0 h 463642"/>
                  <a:gd name="connsiteX2" fmla="*/ 1514076 w 2001385"/>
                  <a:gd name="connsiteY2" fmla="*/ 7706 h 463642"/>
                  <a:gd name="connsiteX3" fmla="*/ 2001385 w 2001385"/>
                  <a:gd name="connsiteY3" fmla="*/ 426441 h 463642"/>
                  <a:gd name="connsiteX4" fmla="*/ 0 w 2001385"/>
                  <a:gd name="connsiteY4" fmla="*/ 463642 h 4636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01385" h="463642">
                    <a:moveTo>
                      <a:pt x="0" y="463642"/>
                    </a:moveTo>
                    <a:lnTo>
                      <a:pt x="402156" y="0"/>
                    </a:lnTo>
                    <a:lnTo>
                      <a:pt x="1514076" y="7706"/>
                    </a:lnTo>
                    <a:lnTo>
                      <a:pt x="2001385" y="426441"/>
                    </a:lnTo>
                    <a:lnTo>
                      <a:pt x="0" y="463642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shade val="30000"/>
                      <a:satMod val="115000"/>
                      <a:lumMod val="67000"/>
                      <a:lumOff val="33000"/>
                    </a:schemeClr>
                  </a:gs>
                  <a:gs pos="42000">
                    <a:schemeClr val="bg1">
                      <a:shade val="67500"/>
                      <a:satMod val="115000"/>
                      <a:lumMod val="38000"/>
                      <a:lumOff val="62000"/>
                    </a:schemeClr>
                  </a:gs>
                  <a:gs pos="84000">
                    <a:schemeClr val="bg1">
                      <a:lumMod val="95000"/>
                      <a:shade val="100000"/>
                      <a:satMod val="115000"/>
                    </a:schemeClr>
                  </a:gs>
                </a:gsLst>
                <a:lin ang="3600000" scaled="0"/>
                <a:tileRect/>
              </a:gradFill>
              <a:ln w="3175">
                <a:solidFill>
                  <a:schemeClr val="accen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</p:grpSp>
      </p:grpSp>
      <p:sp>
        <p:nvSpPr>
          <p:cNvPr id="63" name="Rectangle 62"/>
          <p:cNvSpPr/>
          <p:nvPr/>
        </p:nvSpPr>
        <p:spPr>
          <a:xfrm>
            <a:off x="1483983" y="1804391"/>
            <a:ext cx="4397381" cy="52322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dirty="0" err="1">
                <a:ln w="0"/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swald" panose="020B0604020202020204" charset="0"/>
                <a:cs typeface="Arial" pitchFamily="34" charset="0"/>
              </a:rPr>
              <a:t>Nội</a:t>
            </a:r>
            <a:r>
              <a:rPr lang="en-US" sz="2800" dirty="0">
                <a:ln w="0"/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swald" panose="020B0604020202020204" charset="0"/>
                <a:cs typeface="Arial" pitchFamily="34" charset="0"/>
              </a:rPr>
              <a:t> dung </a:t>
            </a:r>
            <a:r>
              <a:rPr lang="en-US" sz="2800" dirty="0" err="1">
                <a:ln w="0"/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swald" panose="020B0604020202020204" charset="0"/>
                <a:cs typeface="Arial" pitchFamily="34" charset="0"/>
              </a:rPr>
              <a:t>lý</a:t>
            </a:r>
            <a:r>
              <a:rPr lang="en-US" sz="2800" dirty="0">
                <a:ln w="0"/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swald" panose="020B0604020202020204" charset="0"/>
                <a:cs typeface="Arial" pitchFamily="34" charset="0"/>
              </a:rPr>
              <a:t> </a:t>
            </a:r>
            <a:r>
              <a:rPr lang="en-US" sz="2800" dirty="0" err="1">
                <a:ln w="0"/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swald" panose="020B0604020202020204" charset="0"/>
                <a:cs typeface="Arial" pitchFamily="34" charset="0"/>
              </a:rPr>
              <a:t>thuyết</a:t>
            </a:r>
            <a:r>
              <a:rPr lang="en-US" sz="2800" dirty="0">
                <a:ln w="0"/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swald" panose="020B0604020202020204" charset="0"/>
                <a:cs typeface="Arial" pitchFamily="34" charset="0"/>
              </a:rPr>
              <a:t> </a:t>
            </a:r>
          </a:p>
        </p:txBody>
      </p:sp>
      <p:sp>
        <p:nvSpPr>
          <p:cNvPr id="64" name="Rectangle 63"/>
          <p:cNvSpPr/>
          <p:nvPr/>
        </p:nvSpPr>
        <p:spPr>
          <a:xfrm>
            <a:off x="1529544" y="3405271"/>
            <a:ext cx="3206750" cy="523220"/>
          </a:xfrm>
          <a:prstGeom prst="rect">
            <a:avLst/>
          </a:prstGeom>
        </p:spPr>
        <p:txBody>
          <a:bodyPr anchor="ctr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dirty="0" err="1">
                <a:ln w="0"/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swald" panose="020B0604020202020204" charset="0"/>
                <a:cs typeface="Arial" pitchFamily="34" charset="0"/>
              </a:rPr>
              <a:t>Nội</a:t>
            </a:r>
            <a:r>
              <a:rPr lang="en-US" sz="2800" dirty="0">
                <a:ln w="0"/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swald" panose="020B0604020202020204" charset="0"/>
                <a:cs typeface="Arial" pitchFamily="34" charset="0"/>
              </a:rPr>
              <a:t> dung </a:t>
            </a:r>
            <a:r>
              <a:rPr lang="en-US" sz="2800" dirty="0" err="1">
                <a:ln w="0"/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swald" panose="020B0604020202020204" charset="0"/>
                <a:cs typeface="Arial" pitchFamily="34" charset="0"/>
              </a:rPr>
              <a:t>đồ</a:t>
            </a:r>
            <a:r>
              <a:rPr lang="en-US" sz="2800" dirty="0">
                <a:ln w="0"/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swald" panose="020B0604020202020204" charset="0"/>
                <a:cs typeface="Arial" pitchFamily="34" charset="0"/>
              </a:rPr>
              <a:t> </a:t>
            </a:r>
            <a:r>
              <a:rPr lang="en-US" sz="2800" dirty="0" err="1">
                <a:ln w="0"/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swald" panose="020B0604020202020204" charset="0"/>
                <a:cs typeface="Arial" pitchFamily="34" charset="0"/>
              </a:rPr>
              <a:t>án</a:t>
            </a:r>
            <a:endParaRPr lang="en-US" sz="2800" dirty="0">
              <a:ln w="0"/>
              <a:solidFill>
                <a:schemeClr val="accent3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swald" panose="020B0604020202020204" charset="0"/>
              <a:cs typeface="Arial" pitchFamily="34" charset="0"/>
            </a:endParaRPr>
          </a:p>
        </p:txBody>
      </p:sp>
      <p:sp>
        <p:nvSpPr>
          <p:cNvPr id="66" name="Rectangle 65"/>
          <p:cNvSpPr/>
          <p:nvPr/>
        </p:nvSpPr>
        <p:spPr>
          <a:xfrm rot="19126099">
            <a:off x="8966" y="1735431"/>
            <a:ext cx="1828800" cy="369332"/>
          </a:xfrm>
          <a:prstGeom prst="rect">
            <a:avLst/>
          </a:prstGeom>
        </p:spPr>
        <p:txBody>
          <a:bodyPr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b="1" dirty="0" err="1">
                <a:solidFill>
                  <a:srgbClr val="C00000"/>
                </a:solidFill>
                <a:latin typeface="Oswald" panose="020B0604020202020204" charset="0"/>
                <a:cs typeface="Arial" pitchFamily="34" charset="0"/>
              </a:rPr>
              <a:t>Chương</a:t>
            </a:r>
            <a:r>
              <a:rPr lang="en-US" sz="1800" b="1" dirty="0">
                <a:solidFill>
                  <a:srgbClr val="C00000"/>
                </a:solidFill>
                <a:latin typeface="Oswald" panose="020B0604020202020204" charset="0"/>
                <a:cs typeface="Arial" pitchFamily="34" charset="0"/>
              </a:rPr>
              <a:t> 1</a:t>
            </a:r>
          </a:p>
        </p:txBody>
      </p:sp>
      <p:sp>
        <p:nvSpPr>
          <p:cNvPr id="67" name="Rectangle 66"/>
          <p:cNvSpPr/>
          <p:nvPr/>
        </p:nvSpPr>
        <p:spPr>
          <a:xfrm rot="19126099">
            <a:off x="70332" y="3277214"/>
            <a:ext cx="1828800" cy="369332"/>
          </a:xfrm>
          <a:prstGeom prst="rect">
            <a:avLst/>
          </a:prstGeom>
        </p:spPr>
        <p:txBody>
          <a:bodyPr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b="1" dirty="0" err="1">
                <a:solidFill>
                  <a:srgbClr val="C00000"/>
                </a:solidFill>
                <a:latin typeface="Oswald" panose="020B0604020202020204" charset="0"/>
                <a:cs typeface="Arial" pitchFamily="34" charset="0"/>
              </a:rPr>
              <a:t>Chương</a:t>
            </a:r>
            <a:r>
              <a:rPr lang="en-US" sz="1800" b="1" dirty="0">
                <a:solidFill>
                  <a:srgbClr val="C00000"/>
                </a:solidFill>
                <a:latin typeface="Oswald" panose="020B0604020202020204" charset="0"/>
                <a:cs typeface="Arial" pitchFamily="34" charset="0"/>
              </a:rPr>
              <a:t> 2</a:t>
            </a:r>
          </a:p>
        </p:txBody>
      </p:sp>
      <p:grpSp>
        <p:nvGrpSpPr>
          <p:cNvPr id="75" name="Google Shape;957;p39"/>
          <p:cNvGrpSpPr/>
          <p:nvPr/>
        </p:nvGrpSpPr>
        <p:grpSpPr>
          <a:xfrm>
            <a:off x="4602326" y="1912041"/>
            <a:ext cx="445768" cy="445697"/>
            <a:chOff x="1674084" y="3214987"/>
            <a:chExt cx="720142" cy="720027"/>
          </a:xfrm>
        </p:grpSpPr>
        <p:sp>
          <p:nvSpPr>
            <p:cNvPr id="76" name="Google Shape;958;p39"/>
            <p:cNvSpPr/>
            <p:nvPr/>
          </p:nvSpPr>
          <p:spPr>
            <a:xfrm>
              <a:off x="1674084" y="3354958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5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2"/>
                    <a:pt x="190" y="52"/>
                  </a:cubicBezTo>
                  <a:cubicBezTo>
                    <a:pt x="120" y="52"/>
                    <a:pt x="120" y="52"/>
                    <a:pt x="120" y="52"/>
                  </a:cubicBezTo>
                  <a:cubicBezTo>
                    <a:pt x="118" y="51"/>
                    <a:pt x="115" y="50"/>
                    <a:pt x="115" y="47"/>
                  </a:cubicBezTo>
                  <a:cubicBezTo>
                    <a:pt x="115" y="42"/>
                    <a:pt x="115" y="37"/>
                    <a:pt x="120" y="34"/>
                  </a:cubicBezTo>
                  <a:cubicBezTo>
                    <a:pt x="122" y="32"/>
                    <a:pt x="125" y="31"/>
                    <a:pt x="128" y="30"/>
                  </a:cubicBezTo>
                  <a:cubicBezTo>
                    <a:pt x="136" y="25"/>
                    <a:pt x="137" y="14"/>
                    <a:pt x="129" y="8"/>
                  </a:cubicBezTo>
                  <a:cubicBezTo>
                    <a:pt x="122" y="2"/>
                    <a:pt x="112" y="0"/>
                    <a:pt x="102" y="0"/>
                  </a:cubicBezTo>
                  <a:cubicBezTo>
                    <a:pt x="93" y="0"/>
                    <a:pt x="82" y="2"/>
                    <a:pt x="75" y="8"/>
                  </a:cubicBezTo>
                  <a:cubicBezTo>
                    <a:pt x="68" y="14"/>
                    <a:pt x="69" y="25"/>
                    <a:pt x="77" y="30"/>
                  </a:cubicBezTo>
                  <a:cubicBezTo>
                    <a:pt x="80" y="31"/>
                    <a:pt x="82" y="32"/>
                    <a:pt x="85" y="34"/>
                  </a:cubicBezTo>
                  <a:cubicBezTo>
                    <a:pt x="89" y="37"/>
                    <a:pt x="90" y="42"/>
                    <a:pt x="89" y="47"/>
                  </a:cubicBezTo>
                  <a:cubicBezTo>
                    <a:pt x="89" y="50"/>
                    <a:pt x="87" y="51"/>
                    <a:pt x="8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7" y="52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5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Google Shape;959;p39"/>
            <p:cNvSpPr/>
            <p:nvPr/>
          </p:nvSpPr>
          <p:spPr>
            <a:xfrm>
              <a:off x="1674084" y="3534654"/>
              <a:ext cx="179880" cy="21352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6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3"/>
                    <a:pt x="190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4"/>
                  </a:cubicBezTo>
                  <a:cubicBezTo>
                    <a:pt x="122" y="33"/>
                    <a:pt x="125" y="31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1"/>
                    <a:pt x="82" y="33"/>
                    <a:pt x="85" y="34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6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960;p39"/>
            <p:cNvSpPr/>
            <p:nvPr/>
          </p:nvSpPr>
          <p:spPr>
            <a:xfrm>
              <a:off x="1861110" y="3214987"/>
              <a:ext cx="212190" cy="179696"/>
            </a:xfrm>
            <a:custGeom>
              <a:avLst/>
              <a:gdLst/>
              <a:ahLst/>
              <a:cxnLst/>
              <a:rect l="l" t="t" r="r" b="b"/>
              <a:pathLst>
                <a:path w="241" h="204" extrusionOk="0">
                  <a:moveTo>
                    <a:pt x="20" y="57"/>
                  </a:moveTo>
                  <a:cubicBezTo>
                    <a:pt x="27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7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7" y="119"/>
                  </a:cubicBezTo>
                  <a:cubicBezTo>
                    <a:pt x="209" y="122"/>
                    <a:pt x="210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1" y="112"/>
                    <a:pt x="241" y="102"/>
                  </a:cubicBezTo>
                  <a:cubicBezTo>
                    <a:pt x="241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0" y="79"/>
                    <a:pt x="209" y="82"/>
                    <a:pt x="207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Google Shape;961;p39"/>
            <p:cNvSpPr/>
            <p:nvPr/>
          </p:nvSpPr>
          <p:spPr>
            <a:xfrm>
              <a:off x="2040679" y="3214987"/>
              <a:ext cx="213433" cy="179696"/>
            </a:xfrm>
            <a:custGeom>
              <a:avLst/>
              <a:gdLst/>
              <a:ahLst/>
              <a:cxnLst/>
              <a:rect l="l" t="t" r="r" b="b"/>
              <a:pathLst>
                <a:path w="242" h="204" extrusionOk="0">
                  <a:moveTo>
                    <a:pt x="20" y="57"/>
                  </a:move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8" y="119"/>
                  </a:cubicBezTo>
                  <a:cubicBezTo>
                    <a:pt x="209" y="122"/>
                    <a:pt x="211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2" y="112"/>
                    <a:pt x="241" y="102"/>
                  </a:cubicBezTo>
                  <a:cubicBezTo>
                    <a:pt x="242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1" y="79"/>
                    <a:pt x="209" y="82"/>
                    <a:pt x="208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Google Shape;962;p39"/>
            <p:cNvSpPr/>
            <p:nvPr/>
          </p:nvSpPr>
          <p:spPr>
            <a:xfrm>
              <a:off x="1674084" y="3714660"/>
              <a:ext cx="173666" cy="220353"/>
            </a:xfrm>
            <a:custGeom>
              <a:avLst/>
              <a:gdLst/>
              <a:ahLst/>
              <a:cxnLst/>
              <a:rect l="l" t="t" r="r" b="b"/>
              <a:pathLst>
                <a:path w="197" h="250" extrusionOk="0">
                  <a:moveTo>
                    <a:pt x="177" y="192"/>
                  </a:moveTo>
                  <a:cubicBezTo>
                    <a:pt x="169" y="192"/>
                    <a:pt x="162" y="189"/>
                    <a:pt x="157" y="183"/>
                  </a:cubicBezTo>
                  <a:cubicBezTo>
                    <a:pt x="150" y="174"/>
                    <a:pt x="146" y="161"/>
                    <a:pt x="146" y="147"/>
                  </a:cubicBezTo>
                  <a:cubicBezTo>
                    <a:pt x="146" y="134"/>
                    <a:pt x="150" y="121"/>
                    <a:pt x="157" y="112"/>
                  </a:cubicBezTo>
                  <a:cubicBezTo>
                    <a:pt x="162" y="106"/>
                    <a:pt x="169" y="103"/>
                    <a:pt x="177" y="103"/>
                  </a:cubicBezTo>
                  <a:cubicBezTo>
                    <a:pt x="185" y="103"/>
                    <a:pt x="192" y="106"/>
                    <a:pt x="197" y="113"/>
                  </a:cubicBezTo>
                  <a:cubicBezTo>
                    <a:pt x="197" y="67"/>
                    <a:pt x="197" y="67"/>
                    <a:pt x="197" y="67"/>
                  </a:cubicBezTo>
                  <a:cubicBezTo>
                    <a:pt x="197" y="59"/>
                    <a:pt x="191" y="53"/>
                    <a:pt x="182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5"/>
                  </a:cubicBezTo>
                  <a:cubicBezTo>
                    <a:pt x="122" y="33"/>
                    <a:pt x="125" y="32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2"/>
                    <a:pt x="82" y="33"/>
                    <a:pt x="85" y="35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35"/>
                    <a:pt x="0" y="235"/>
                    <a:pt x="0" y="235"/>
                  </a:cubicBezTo>
                  <a:cubicBezTo>
                    <a:pt x="0" y="243"/>
                    <a:pt x="7" y="250"/>
                    <a:pt x="15" y="250"/>
                  </a:cubicBezTo>
                  <a:cubicBezTo>
                    <a:pt x="182" y="250"/>
                    <a:pt x="182" y="250"/>
                    <a:pt x="182" y="250"/>
                  </a:cubicBezTo>
                  <a:cubicBezTo>
                    <a:pt x="191" y="250"/>
                    <a:pt x="197" y="243"/>
                    <a:pt x="197" y="235"/>
                  </a:cubicBezTo>
                  <a:cubicBezTo>
                    <a:pt x="197" y="182"/>
                    <a:pt x="197" y="182"/>
                    <a:pt x="197" y="182"/>
                  </a:cubicBezTo>
                  <a:cubicBezTo>
                    <a:pt x="192" y="189"/>
                    <a:pt x="185" y="192"/>
                    <a:pt x="177" y="192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" name="Google Shape;963;p39"/>
            <p:cNvSpPr/>
            <p:nvPr/>
          </p:nvSpPr>
          <p:spPr>
            <a:xfrm>
              <a:off x="1674084" y="3214987"/>
              <a:ext cx="219646" cy="173489"/>
            </a:xfrm>
            <a:custGeom>
              <a:avLst/>
              <a:gdLst/>
              <a:ahLst/>
              <a:cxnLst/>
              <a:rect l="l" t="t" r="r" b="b"/>
              <a:pathLst>
                <a:path w="249" h="197" extrusionOk="0">
                  <a:moveTo>
                    <a:pt x="57" y="177"/>
                  </a:moveTo>
                  <a:cubicBezTo>
                    <a:pt x="57" y="169"/>
                    <a:pt x="61" y="162"/>
                    <a:pt x="67" y="157"/>
                  </a:cubicBezTo>
                  <a:cubicBezTo>
                    <a:pt x="76" y="149"/>
                    <a:pt x="88" y="146"/>
                    <a:pt x="102" y="146"/>
                  </a:cubicBezTo>
                  <a:cubicBezTo>
                    <a:pt x="116" y="146"/>
                    <a:pt x="129" y="149"/>
                    <a:pt x="137" y="157"/>
                  </a:cubicBezTo>
                  <a:cubicBezTo>
                    <a:pt x="144" y="162"/>
                    <a:pt x="147" y="169"/>
                    <a:pt x="147" y="177"/>
                  </a:cubicBezTo>
                  <a:cubicBezTo>
                    <a:pt x="147" y="185"/>
                    <a:pt x="143" y="192"/>
                    <a:pt x="137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1" y="197"/>
                    <a:pt x="197" y="190"/>
                    <a:pt x="197" y="182"/>
                  </a:cubicBezTo>
                  <a:cubicBezTo>
                    <a:pt x="197" y="119"/>
                    <a:pt x="197" y="119"/>
                    <a:pt x="197" y="119"/>
                  </a:cubicBezTo>
                  <a:cubicBezTo>
                    <a:pt x="198" y="117"/>
                    <a:pt x="200" y="115"/>
                    <a:pt x="202" y="115"/>
                  </a:cubicBezTo>
                  <a:cubicBezTo>
                    <a:pt x="207" y="115"/>
                    <a:pt x="212" y="115"/>
                    <a:pt x="215" y="119"/>
                  </a:cubicBezTo>
                  <a:cubicBezTo>
                    <a:pt x="217" y="122"/>
                    <a:pt x="218" y="125"/>
                    <a:pt x="220" y="127"/>
                  </a:cubicBezTo>
                  <a:cubicBezTo>
                    <a:pt x="225" y="135"/>
                    <a:pt x="235" y="136"/>
                    <a:pt x="241" y="129"/>
                  </a:cubicBezTo>
                  <a:cubicBezTo>
                    <a:pt x="247" y="122"/>
                    <a:pt x="249" y="112"/>
                    <a:pt x="249" y="102"/>
                  </a:cubicBezTo>
                  <a:cubicBezTo>
                    <a:pt x="249" y="92"/>
                    <a:pt x="247" y="82"/>
                    <a:pt x="241" y="75"/>
                  </a:cubicBezTo>
                  <a:cubicBezTo>
                    <a:pt x="235" y="68"/>
                    <a:pt x="225" y="69"/>
                    <a:pt x="220" y="77"/>
                  </a:cubicBezTo>
                  <a:cubicBezTo>
                    <a:pt x="218" y="79"/>
                    <a:pt x="217" y="82"/>
                    <a:pt x="215" y="85"/>
                  </a:cubicBezTo>
                  <a:cubicBezTo>
                    <a:pt x="212" y="89"/>
                    <a:pt x="207" y="89"/>
                    <a:pt x="202" y="89"/>
                  </a:cubicBezTo>
                  <a:cubicBezTo>
                    <a:pt x="200" y="89"/>
                    <a:pt x="198" y="87"/>
                    <a:pt x="197" y="85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1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5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7" y="197"/>
                    <a:pt x="15" y="197"/>
                  </a:cubicBezTo>
                  <a:cubicBezTo>
                    <a:pt x="68" y="197"/>
                    <a:pt x="68" y="197"/>
                    <a:pt x="68" y="197"/>
                  </a:cubicBezTo>
                  <a:cubicBezTo>
                    <a:pt x="61" y="192"/>
                    <a:pt x="57" y="185"/>
                    <a:pt x="57" y="177"/>
                  </a:cubicBezTo>
                  <a:close/>
                </a:path>
              </a:pathLst>
            </a:custGeom>
            <a:solidFill>
              <a:srgbClr val="A61C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" name="Google Shape;964;p39"/>
            <p:cNvSpPr/>
            <p:nvPr/>
          </p:nvSpPr>
          <p:spPr>
            <a:xfrm>
              <a:off x="1995010" y="3754076"/>
              <a:ext cx="212501" cy="180938"/>
            </a:xfrm>
            <a:custGeom>
              <a:avLst/>
              <a:gdLst/>
              <a:ahLst/>
              <a:cxnLst/>
              <a:rect l="l" t="t" r="r" b="b"/>
              <a:pathLst>
                <a:path w="241" h="205" extrusionOk="0">
                  <a:moveTo>
                    <a:pt x="221" y="147"/>
                  </a:moveTo>
                  <a:cubicBezTo>
                    <a:pt x="214" y="147"/>
                    <a:pt x="206" y="144"/>
                    <a:pt x="201" y="138"/>
                  </a:cubicBezTo>
                  <a:cubicBezTo>
                    <a:pt x="194" y="129"/>
                    <a:pt x="190" y="116"/>
                    <a:pt x="190" y="102"/>
                  </a:cubicBezTo>
                  <a:cubicBezTo>
                    <a:pt x="190" y="89"/>
                    <a:pt x="194" y="76"/>
                    <a:pt x="201" y="67"/>
                  </a:cubicBezTo>
                  <a:cubicBezTo>
                    <a:pt x="206" y="61"/>
                    <a:pt x="214" y="58"/>
                    <a:pt x="221" y="58"/>
                  </a:cubicBezTo>
                  <a:cubicBezTo>
                    <a:pt x="229" y="58"/>
                    <a:pt x="236" y="61"/>
                    <a:pt x="241" y="68"/>
                  </a:cubicBezTo>
                  <a:cubicBezTo>
                    <a:pt x="241" y="15"/>
                    <a:pt x="241" y="15"/>
                    <a:pt x="241" y="15"/>
                  </a:cubicBezTo>
                  <a:cubicBezTo>
                    <a:pt x="241" y="7"/>
                    <a:pt x="235" y="0"/>
                    <a:pt x="227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8" y="0"/>
                    <a:pt x="52" y="7"/>
                    <a:pt x="52" y="15"/>
                  </a:cubicBezTo>
                  <a:cubicBezTo>
                    <a:pt x="52" y="85"/>
                    <a:pt x="52" y="85"/>
                    <a:pt x="52" y="85"/>
                  </a:cubicBezTo>
                  <a:cubicBezTo>
                    <a:pt x="51" y="87"/>
                    <a:pt x="49" y="89"/>
                    <a:pt x="46" y="90"/>
                  </a:cubicBezTo>
                  <a:cubicBezTo>
                    <a:pt x="41" y="90"/>
                    <a:pt x="37" y="90"/>
                    <a:pt x="34" y="85"/>
                  </a:cubicBezTo>
                  <a:cubicBezTo>
                    <a:pt x="32" y="83"/>
                    <a:pt x="31" y="80"/>
                    <a:pt x="29" y="77"/>
                  </a:cubicBezTo>
                  <a:cubicBezTo>
                    <a:pt x="24" y="69"/>
                    <a:pt x="14" y="68"/>
                    <a:pt x="8" y="75"/>
                  </a:cubicBezTo>
                  <a:cubicBezTo>
                    <a:pt x="2" y="83"/>
                    <a:pt x="0" y="93"/>
                    <a:pt x="0" y="102"/>
                  </a:cubicBezTo>
                  <a:cubicBezTo>
                    <a:pt x="0" y="112"/>
                    <a:pt x="2" y="122"/>
                    <a:pt x="8" y="129"/>
                  </a:cubicBezTo>
                  <a:cubicBezTo>
                    <a:pt x="14" y="137"/>
                    <a:pt x="24" y="136"/>
                    <a:pt x="29" y="128"/>
                  </a:cubicBezTo>
                  <a:cubicBezTo>
                    <a:pt x="31" y="125"/>
                    <a:pt x="32" y="122"/>
                    <a:pt x="34" y="120"/>
                  </a:cubicBezTo>
                  <a:cubicBezTo>
                    <a:pt x="37" y="115"/>
                    <a:pt x="41" y="115"/>
                    <a:pt x="46" y="115"/>
                  </a:cubicBezTo>
                  <a:cubicBezTo>
                    <a:pt x="49" y="115"/>
                    <a:pt x="51" y="118"/>
                    <a:pt x="52" y="120"/>
                  </a:cubicBezTo>
                  <a:cubicBezTo>
                    <a:pt x="52" y="190"/>
                    <a:pt x="52" y="190"/>
                    <a:pt x="52" y="190"/>
                  </a:cubicBezTo>
                  <a:cubicBezTo>
                    <a:pt x="52" y="198"/>
                    <a:pt x="58" y="205"/>
                    <a:pt x="67" y="205"/>
                  </a:cubicBezTo>
                  <a:cubicBezTo>
                    <a:pt x="227" y="205"/>
                    <a:pt x="227" y="205"/>
                    <a:pt x="227" y="205"/>
                  </a:cubicBezTo>
                  <a:cubicBezTo>
                    <a:pt x="235" y="205"/>
                    <a:pt x="241" y="198"/>
                    <a:pt x="241" y="190"/>
                  </a:cubicBezTo>
                  <a:cubicBezTo>
                    <a:pt x="241" y="137"/>
                    <a:pt x="241" y="137"/>
                    <a:pt x="241" y="137"/>
                  </a:cubicBezTo>
                  <a:cubicBezTo>
                    <a:pt x="236" y="144"/>
                    <a:pt x="229" y="147"/>
                    <a:pt x="221" y="147"/>
                  </a:cubicBez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" name="Google Shape;965;p39"/>
            <p:cNvSpPr/>
            <p:nvPr/>
          </p:nvSpPr>
          <p:spPr>
            <a:xfrm>
              <a:off x="2220560" y="3214987"/>
              <a:ext cx="173666" cy="219422"/>
            </a:xfrm>
            <a:custGeom>
              <a:avLst/>
              <a:gdLst/>
              <a:ahLst/>
              <a:cxnLst/>
              <a:rect l="l" t="t" r="r" b="b"/>
              <a:pathLst>
                <a:path w="197" h="249" extrusionOk="0">
                  <a:moveTo>
                    <a:pt x="0" y="15"/>
                  </a:move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6" y="197"/>
                    <a:pt x="15" y="197"/>
                  </a:cubicBezTo>
                  <a:cubicBezTo>
                    <a:pt x="77" y="197"/>
                    <a:pt x="77" y="197"/>
                    <a:pt x="77" y="197"/>
                  </a:cubicBezTo>
                  <a:cubicBezTo>
                    <a:pt x="80" y="198"/>
                    <a:pt x="82" y="199"/>
                    <a:pt x="82" y="202"/>
                  </a:cubicBezTo>
                  <a:cubicBezTo>
                    <a:pt x="82" y="207"/>
                    <a:pt x="82" y="212"/>
                    <a:pt x="77" y="215"/>
                  </a:cubicBezTo>
                  <a:cubicBezTo>
                    <a:pt x="75" y="217"/>
                    <a:pt x="72" y="218"/>
                    <a:pt x="69" y="219"/>
                  </a:cubicBezTo>
                  <a:cubicBezTo>
                    <a:pt x="61" y="224"/>
                    <a:pt x="60" y="235"/>
                    <a:pt x="68" y="241"/>
                  </a:cubicBezTo>
                  <a:cubicBezTo>
                    <a:pt x="75" y="247"/>
                    <a:pt x="85" y="249"/>
                    <a:pt x="95" y="249"/>
                  </a:cubicBezTo>
                  <a:cubicBezTo>
                    <a:pt x="104" y="249"/>
                    <a:pt x="115" y="247"/>
                    <a:pt x="122" y="241"/>
                  </a:cubicBezTo>
                  <a:cubicBezTo>
                    <a:pt x="129" y="235"/>
                    <a:pt x="128" y="224"/>
                    <a:pt x="120" y="219"/>
                  </a:cubicBezTo>
                  <a:cubicBezTo>
                    <a:pt x="118" y="218"/>
                    <a:pt x="115" y="217"/>
                    <a:pt x="112" y="215"/>
                  </a:cubicBezTo>
                  <a:cubicBezTo>
                    <a:pt x="108" y="212"/>
                    <a:pt x="107" y="207"/>
                    <a:pt x="108" y="202"/>
                  </a:cubicBezTo>
                  <a:cubicBezTo>
                    <a:pt x="108" y="199"/>
                    <a:pt x="110" y="198"/>
                    <a:pt x="112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0" y="197"/>
                    <a:pt x="197" y="190"/>
                    <a:pt x="197" y="182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0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6" y="0"/>
                    <a:pt x="0" y="6"/>
                    <a:pt x="0" y="15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" name="Google Shape;966;p39"/>
            <p:cNvSpPr/>
            <p:nvPr/>
          </p:nvSpPr>
          <p:spPr>
            <a:xfrm>
              <a:off x="2214346" y="3400890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1"/>
                    <a:pt x="102" y="51"/>
                  </a:cubicBezTo>
                  <a:cubicBezTo>
                    <a:pt x="88" y="51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2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2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2"/>
                  </a:cubicBezTo>
                  <a:cubicBezTo>
                    <a:pt x="68" y="217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7"/>
                    <a:pt x="127" y="212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2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2"/>
                    <a:pt x="147" y="2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" name="Google Shape;967;p39"/>
            <p:cNvSpPr/>
            <p:nvPr/>
          </p:nvSpPr>
          <p:spPr>
            <a:xfrm>
              <a:off x="1814198" y="3754076"/>
              <a:ext cx="213433" cy="180938"/>
            </a:xfrm>
            <a:custGeom>
              <a:avLst/>
              <a:gdLst/>
              <a:ahLst/>
              <a:cxnLst/>
              <a:rect l="l" t="t" r="r" b="b"/>
              <a:pathLst>
                <a:path w="242" h="205" extrusionOk="0">
                  <a:moveTo>
                    <a:pt x="222" y="147"/>
                  </a:moveTo>
                  <a:cubicBezTo>
                    <a:pt x="214" y="147"/>
                    <a:pt x="207" y="144"/>
                    <a:pt x="202" y="138"/>
                  </a:cubicBezTo>
                  <a:cubicBezTo>
                    <a:pt x="195" y="129"/>
                    <a:pt x="191" y="116"/>
                    <a:pt x="191" y="102"/>
                  </a:cubicBezTo>
                  <a:cubicBezTo>
                    <a:pt x="191" y="89"/>
                    <a:pt x="195" y="76"/>
                    <a:pt x="202" y="67"/>
                  </a:cubicBezTo>
                  <a:cubicBezTo>
                    <a:pt x="207" y="61"/>
                    <a:pt x="214" y="58"/>
                    <a:pt x="222" y="58"/>
                  </a:cubicBezTo>
                  <a:cubicBezTo>
                    <a:pt x="230" y="58"/>
                    <a:pt x="237" y="61"/>
                    <a:pt x="242" y="68"/>
                  </a:cubicBezTo>
                  <a:cubicBezTo>
                    <a:pt x="242" y="15"/>
                    <a:pt x="242" y="15"/>
                    <a:pt x="242" y="15"/>
                  </a:cubicBezTo>
                  <a:cubicBezTo>
                    <a:pt x="242" y="7"/>
                    <a:pt x="236" y="0"/>
                    <a:pt x="228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3" y="7"/>
                    <a:pt x="53" y="15"/>
                  </a:cubicBezTo>
                  <a:cubicBezTo>
                    <a:pt x="53" y="85"/>
                    <a:pt x="53" y="85"/>
                    <a:pt x="53" y="85"/>
                  </a:cubicBezTo>
                  <a:cubicBezTo>
                    <a:pt x="52" y="87"/>
                    <a:pt x="50" y="89"/>
                    <a:pt x="47" y="90"/>
                  </a:cubicBezTo>
                  <a:cubicBezTo>
                    <a:pt x="42" y="90"/>
                    <a:pt x="38" y="90"/>
                    <a:pt x="34" y="85"/>
                  </a:cubicBezTo>
                  <a:cubicBezTo>
                    <a:pt x="33" y="83"/>
                    <a:pt x="32" y="80"/>
                    <a:pt x="30" y="77"/>
                  </a:cubicBezTo>
                  <a:cubicBezTo>
                    <a:pt x="25" y="69"/>
                    <a:pt x="15" y="68"/>
                    <a:pt x="9" y="75"/>
                  </a:cubicBezTo>
                  <a:cubicBezTo>
                    <a:pt x="3" y="83"/>
                    <a:pt x="0" y="93"/>
                    <a:pt x="1" y="102"/>
                  </a:cubicBezTo>
                  <a:cubicBezTo>
                    <a:pt x="0" y="112"/>
                    <a:pt x="3" y="122"/>
                    <a:pt x="9" y="129"/>
                  </a:cubicBezTo>
                  <a:cubicBezTo>
                    <a:pt x="15" y="137"/>
                    <a:pt x="25" y="136"/>
                    <a:pt x="30" y="128"/>
                  </a:cubicBezTo>
                  <a:cubicBezTo>
                    <a:pt x="32" y="125"/>
                    <a:pt x="33" y="122"/>
                    <a:pt x="34" y="120"/>
                  </a:cubicBezTo>
                  <a:cubicBezTo>
                    <a:pt x="38" y="115"/>
                    <a:pt x="42" y="115"/>
                    <a:pt x="47" y="115"/>
                  </a:cubicBezTo>
                  <a:cubicBezTo>
                    <a:pt x="50" y="115"/>
                    <a:pt x="52" y="118"/>
                    <a:pt x="53" y="120"/>
                  </a:cubicBezTo>
                  <a:cubicBezTo>
                    <a:pt x="53" y="190"/>
                    <a:pt x="53" y="190"/>
                    <a:pt x="53" y="190"/>
                  </a:cubicBezTo>
                  <a:cubicBezTo>
                    <a:pt x="53" y="198"/>
                    <a:pt x="59" y="205"/>
                    <a:pt x="67" y="205"/>
                  </a:cubicBezTo>
                  <a:cubicBezTo>
                    <a:pt x="228" y="205"/>
                    <a:pt x="228" y="205"/>
                    <a:pt x="228" y="205"/>
                  </a:cubicBezTo>
                  <a:cubicBezTo>
                    <a:pt x="236" y="205"/>
                    <a:pt x="242" y="198"/>
                    <a:pt x="242" y="190"/>
                  </a:cubicBezTo>
                  <a:cubicBezTo>
                    <a:pt x="242" y="137"/>
                    <a:pt x="242" y="137"/>
                    <a:pt x="242" y="137"/>
                  </a:cubicBezTo>
                  <a:cubicBezTo>
                    <a:pt x="237" y="144"/>
                    <a:pt x="230" y="147"/>
                    <a:pt x="222" y="147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" name="Google Shape;968;p39"/>
            <p:cNvSpPr/>
            <p:nvPr/>
          </p:nvSpPr>
          <p:spPr>
            <a:xfrm>
              <a:off x="2214346" y="3580587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2"/>
                    <a:pt x="102" y="51"/>
                  </a:cubicBezTo>
                  <a:cubicBezTo>
                    <a:pt x="88" y="52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3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3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3"/>
                  </a:cubicBezTo>
                  <a:cubicBezTo>
                    <a:pt x="68" y="218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8"/>
                    <a:pt x="127" y="213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3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3"/>
                    <a:pt x="147" y="2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" name="Google Shape;969;p39"/>
            <p:cNvSpPr/>
            <p:nvPr/>
          </p:nvSpPr>
          <p:spPr>
            <a:xfrm>
              <a:off x="2174890" y="3760283"/>
              <a:ext cx="219335" cy="174731"/>
            </a:xfrm>
            <a:custGeom>
              <a:avLst/>
              <a:gdLst/>
              <a:ahLst/>
              <a:cxnLst/>
              <a:rect l="l" t="t" r="r" b="b"/>
              <a:pathLst>
                <a:path w="249" h="198" extrusionOk="0">
                  <a:moveTo>
                    <a:pt x="192" y="21"/>
                  </a:moveTo>
                  <a:cubicBezTo>
                    <a:pt x="192" y="28"/>
                    <a:pt x="188" y="35"/>
                    <a:pt x="182" y="41"/>
                  </a:cubicBezTo>
                  <a:cubicBezTo>
                    <a:pt x="173" y="48"/>
                    <a:pt x="161" y="52"/>
                    <a:pt x="147" y="52"/>
                  </a:cubicBezTo>
                  <a:cubicBezTo>
                    <a:pt x="133" y="52"/>
                    <a:pt x="120" y="48"/>
                    <a:pt x="112" y="41"/>
                  </a:cubicBezTo>
                  <a:cubicBezTo>
                    <a:pt x="105" y="35"/>
                    <a:pt x="102" y="28"/>
                    <a:pt x="102" y="21"/>
                  </a:cubicBezTo>
                  <a:cubicBezTo>
                    <a:pt x="102" y="13"/>
                    <a:pt x="106" y="5"/>
                    <a:pt x="112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2" y="7"/>
                    <a:pt x="52" y="15"/>
                  </a:cubicBezTo>
                  <a:cubicBezTo>
                    <a:pt x="52" y="78"/>
                    <a:pt x="52" y="78"/>
                    <a:pt x="52" y="78"/>
                  </a:cubicBezTo>
                  <a:cubicBezTo>
                    <a:pt x="51" y="80"/>
                    <a:pt x="49" y="82"/>
                    <a:pt x="47" y="83"/>
                  </a:cubicBezTo>
                  <a:cubicBezTo>
                    <a:pt x="42" y="83"/>
                    <a:pt x="37" y="83"/>
                    <a:pt x="34" y="78"/>
                  </a:cubicBezTo>
                  <a:cubicBezTo>
                    <a:pt x="32" y="76"/>
                    <a:pt x="31" y="73"/>
                    <a:pt x="29" y="70"/>
                  </a:cubicBezTo>
                  <a:cubicBezTo>
                    <a:pt x="24" y="62"/>
                    <a:pt x="14" y="61"/>
                    <a:pt x="8" y="68"/>
                  </a:cubicBezTo>
                  <a:cubicBezTo>
                    <a:pt x="2" y="76"/>
                    <a:pt x="0" y="86"/>
                    <a:pt x="0" y="95"/>
                  </a:cubicBezTo>
                  <a:cubicBezTo>
                    <a:pt x="0" y="105"/>
                    <a:pt x="2" y="115"/>
                    <a:pt x="8" y="122"/>
                  </a:cubicBezTo>
                  <a:cubicBezTo>
                    <a:pt x="14" y="130"/>
                    <a:pt x="24" y="129"/>
                    <a:pt x="29" y="121"/>
                  </a:cubicBezTo>
                  <a:cubicBezTo>
                    <a:pt x="31" y="118"/>
                    <a:pt x="32" y="115"/>
                    <a:pt x="34" y="113"/>
                  </a:cubicBezTo>
                  <a:cubicBezTo>
                    <a:pt x="37" y="108"/>
                    <a:pt x="42" y="108"/>
                    <a:pt x="47" y="108"/>
                  </a:cubicBezTo>
                  <a:cubicBezTo>
                    <a:pt x="49" y="108"/>
                    <a:pt x="51" y="111"/>
                    <a:pt x="52" y="113"/>
                  </a:cubicBezTo>
                  <a:cubicBezTo>
                    <a:pt x="52" y="183"/>
                    <a:pt x="52" y="183"/>
                    <a:pt x="52" y="183"/>
                  </a:cubicBezTo>
                  <a:cubicBezTo>
                    <a:pt x="52" y="191"/>
                    <a:pt x="59" y="198"/>
                    <a:pt x="67" y="198"/>
                  </a:cubicBezTo>
                  <a:cubicBezTo>
                    <a:pt x="234" y="198"/>
                    <a:pt x="234" y="198"/>
                    <a:pt x="234" y="198"/>
                  </a:cubicBezTo>
                  <a:cubicBezTo>
                    <a:pt x="242" y="198"/>
                    <a:pt x="249" y="191"/>
                    <a:pt x="249" y="183"/>
                  </a:cubicBezTo>
                  <a:cubicBezTo>
                    <a:pt x="249" y="15"/>
                    <a:pt x="249" y="15"/>
                    <a:pt x="249" y="15"/>
                  </a:cubicBezTo>
                  <a:cubicBezTo>
                    <a:pt x="249" y="7"/>
                    <a:pt x="242" y="0"/>
                    <a:pt x="234" y="0"/>
                  </a:cubicBezTo>
                  <a:cubicBezTo>
                    <a:pt x="182" y="0"/>
                    <a:pt x="182" y="0"/>
                    <a:pt x="182" y="0"/>
                  </a:cubicBezTo>
                  <a:cubicBezTo>
                    <a:pt x="188" y="5"/>
                    <a:pt x="192" y="13"/>
                    <a:pt x="192" y="21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8" name="Google Shape;1063;p39"/>
          <p:cNvGrpSpPr/>
          <p:nvPr/>
        </p:nvGrpSpPr>
        <p:grpSpPr>
          <a:xfrm>
            <a:off x="4656075" y="3493323"/>
            <a:ext cx="373053" cy="445791"/>
            <a:chOff x="8095060" y="5664590"/>
            <a:chExt cx="497404" cy="594389"/>
          </a:xfrm>
        </p:grpSpPr>
        <p:grpSp>
          <p:nvGrpSpPr>
            <p:cNvPr id="89" name="Google Shape;1064;p39"/>
            <p:cNvGrpSpPr/>
            <p:nvPr/>
          </p:nvGrpSpPr>
          <p:grpSpPr>
            <a:xfrm>
              <a:off x="8095060" y="5969027"/>
              <a:ext cx="497404" cy="289951"/>
              <a:chOff x="8095060" y="5969027"/>
              <a:chExt cx="497404" cy="289951"/>
            </a:xfrm>
          </p:grpSpPr>
          <p:sp>
            <p:nvSpPr>
              <p:cNvPr id="102" name="Google Shape;1065;p39"/>
              <p:cNvSpPr/>
              <p:nvPr/>
            </p:nvSpPr>
            <p:spPr>
              <a:xfrm>
                <a:off x="8095060" y="5969027"/>
                <a:ext cx="497402" cy="248408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6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6"/>
                    </a:lnTo>
                    <a:lnTo>
                      <a:pt x="1170" y="1166"/>
                    </a:lnTo>
                    <a:lnTo>
                      <a:pt x="1754" y="876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4A7D6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" name="Google Shape;1066;p39"/>
              <p:cNvSpPr/>
              <p:nvPr/>
            </p:nvSpPr>
            <p:spPr>
              <a:xfrm>
                <a:off x="8095060" y="6092592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0" y="0"/>
                    </a:moveTo>
                    <a:lnTo>
                      <a:pt x="0" y="197"/>
                    </a:lnTo>
                    <a:lnTo>
                      <a:pt x="1170" y="781"/>
                    </a:lnTo>
                    <a:lnTo>
                      <a:pt x="1170" y="58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E7CC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" name="Google Shape;1067;p39"/>
              <p:cNvSpPr/>
              <p:nvPr/>
            </p:nvSpPr>
            <p:spPr>
              <a:xfrm>
                <a:off x="8343763" y="6092592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1170" y="0"/>
                    </a:moveTo>
                    <a:lnTo>
                      <a:pt x="0" y="582"/>
                    </a:lnTo>
                    <a:lnTo>
                      <a:pt x="0" y="781"/>
                    </a:lnTo>
                    <a:lnTo>
                      <a:pt x="1170" y="197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74EA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0" name="Google Shape;1068;p39"/>
            <p:cNvGrpSpPr/>
            <p:nvPr/>
          </p:nvGrpSpPr>
          <p:grpSpPr>
            <a:xfrm>
              <a:off x="8095060" y="5867832"/>
              <a:ext cx="497404" cy="289312"/>
              <a:chOff x="8095060" y="5867832"/>
              <a:chExt cx="497404" cy="289312"/>
            </a:xfrm>
          </p:grpSpPr>
          <p:sp>
            <p:nvSpPr>
              <p:cNvPr id="99" name="Google Shape;1069;p39"/>
              <p:cNvSpPr/>
              <p:nvPr/>
            </p:nvSpPr>
            <p:spPr>
              <a:xfrm>
                <a:off x="8095060" y="5867832"/>
                <a:ext cx="497402" cy="248195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5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1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1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A4C2F4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" name="Google Shape;1070;p39"/>
              <p:cNvSpPr/>
              <p:nvPr/>
            </p:nvSpPr>
            <p:spPr>
              <a:xfrm>
                <a:off x="8095060" y="5990758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0" y="0"/>
                    </a:moveTo>
                    <a:lnTo>
                      <a:pt x="0" y="199"/>
                    </a:lnTo>
                    <a:lnTo>
                      <a:pt x="1170" y="781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D9EE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" name="Google Shape;1071;p39"/>
              <p:cNvSpPr/>
              <p:nvPr/>
            </p:nvSpPr>
            <p:spPr>
              <a:xfrm>
                <a:off x="8343763" y="5990758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1"/>
                    </a:lnTo>
                    <a:lnTo>
                      <a:pt x="1170" y="199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3C7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1" name="Google Shape;1072;p39"/>
            <p:cNvGrpSpPr/>
            <p:nvPr/>
          </p:nvGrpSpPr>
          <p:grpSpPr>
            <a:xfrm>
              <a:off x="8095060" y="5765998"/>
              <a:ext cx="497404" cy="289312"/>
              <a:chOff x="8095060" y="5765998"/>
              <a:chExt cx="497404" cy="289312"/>
            </a:xfrm>
          </p:grpSpPr>
          <p:sp>
            <p:nvSpPr>
              <p:cNvPr id="96" name="Google Shape;1073;p39"/>
              <p:cNvSpPr/>
              <p:nvPr/>
            </p:nvSpPr>
            <p:spPr>
              <a:xfrm>
                <a:off x="8095060" y="5765998"/>
                <a:ext cx="497402" cy="248195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5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" name="Google Shape;1074;p39"/>
              <p:cNvSpPr/>
              <p:nvPr/>
            </p:nvSpPr>
            <p:spPr>
              <a:xfrm>
                <a:off x="8095060" y="5889563"/>
                <a:ext cx="248701" cy="165747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78" extrusionOk="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78"/>
                    </a:lnTo>
                    <a:lnTo>
                      <a:pt x="1170" y="5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3C47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" name="Google Shape;1075;p39"/>
              <p:cNvSpPr/>
              <p:nvPr/>
            </p:nvSpPr>
            <p:spPr>
              <a:xfrm>
                <a:off x="8343763" y="5889563"/>
                <a:ext cx="248701" cy="165747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78" extrusionOk="0">
                    <a:moveTo>
                      <a:pt x="1170" y="0"/>
                    </a:moveTo>
                    <a:lnTo>
                      <a:pt x="0" y="581"/>
                    </a:lnTo>
                    <a:lnTo>
                      <a:pt x="0" y="778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2" name="Google Shape;1076;p39"/>
            <p:cNvGrpSpPr/>
            <p:nvPr/>
          </p:nvGrpSpPr>
          <p:grpSpPr>
            <a:xfrm>
              <a:off x="8095060" y="5664590"/>
              <a:ext cx="497404" cy="290164"/>
              <a:chOff x="8095060" y="5664590"/>
              <a:chExt cx="497404" cy="290164"/>
            </a:xfrm>
          </p:grpSpPr>
          <p:sp>
            <p:nvSpPr>
              <p:cNvPr id="93" name="Google Shape;1077;p39"/>
              <p:cNvSpPr/>
              <p:nvPr/>
            </p:nvSpPr>
            <p:spPr>
              <a:xfrm>
                <a:off x="8095060" y="5664590"/>
                <a:ext cx="497402" cy="248408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6" extrusionOk="0">
                    <a:moveTo>
                      <a:pt x="1754" y="290"/>
                    </a:moveTo>
                    <a:lnTo>
                      <a:pt x="1170" y="0"/>
                    </a:lnTo>
                    <a:lnTo>
                      <a:pt x="587" y="290"/>
                    </a:lnTo>
                    <a:lnTo>
                      <a:pt x="0" y="582"/>
                    </a:lnTo>
                    <a:lnTo>
                      <a:pt x="587" y="874"/>
                    </a:lnTo>
                    <a:lnTo>
                      <a:pt x="1170" y="1166"/>
                    </a:lnTo>
                    <a:lnTo>
                      <a:pt x="1754" y="874"/>
                    </a:lnTo>
                    <a:lnTo>
                      <a:pt x="2340" y="582"/>
                    </a:lnTo>
                    <a:lnTo>
                      <a:pt x="1754" y="290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" name="Google Shape;1078;p39"/>
              <p:cNvSpPr/>
              <p:nvPr/>
            </p:nvSpPr>
            <p:spPr>
              <a:xfrm>
                <a:off x="8095060" y="5788580"/>
                <a:ext cx="248701" cy="166173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0" extrusionOk="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80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" name="Google Shape;1079;p39"/>
              <p:cNvSpPr/>
              <p:nvPr/>
            </p:nvSpPr>
            <p:spPr>
              <a:xfrm>
                <a:off x="8343763" y="5788580"/>
                <a:ext cx="248701" cy="166173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0" extrusionOk="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0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60000"/>
            <a:lumOff val="40000"/>
          </a:schemeClr>
        </a:solidFill>
        <a:effectLst/>
      </p:bgPr>
    </p:bg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Hexagon 19">
            <a:extLst>
              <a:ext uri="{FF2B5EF4-FFF2-40B4-BE49-F238E27FC236}">
                <a16:creationId xmlns:a16="http://schemas.microsoft.com/office/drawing/2014/main" id="{68A6C8E9-FED3-4C2B-8720-3A929C862EE0}"/>
              </a:ext>
            </a:extLst>
          </p:cNvPr>
          <p:cNvSpPr/>
          <p:nvPr/>
        </p:nvSpPr>
        <p:spPr>
          <a:xfrm>
            <a:off x="426701" y="3669823"/>
            <a:ext cx="383239" cy="337036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Hexagon 18">
            <a:extLst>
              <a:ext uri="{FF2B5EF4-FFF2-40B4-BE49-F238E27FC236}">
                <a16:creationId xmlns:a16="http://schemas.microsoft.com/office/drawing/2014/main" id="{CB997741-4EFC-43A8-BA55-568F8F2910AF}"/>
              </a:ext>
            </a:extLst>
          </p:cNvPr>
          <p:cNvSpPr/>
          <p:nvPr/>
        </p:nvSpPr>
        <p:spPr>
          <a:xfrm>
            <a:off x="426702" y="3093890"/>
            <a:ext cx="383239" cy="337036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FC74A636-C0E5-4CD0-A73B-FC7AD5A3CA7D}"/>
              </a:ext>
            </a:extLst>
          </p:cNvPr>
          <p:cNvSpPr/>
          <p:nvPr/>
        </p:nvSpPr>
        <p:spPr>
          <a:xfrm>
            <a:off x="426703" y="2517957"/>
            <a:ext cx="383239" cy="337036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Hexagon 7">
            <a:extLst>
              <a:ext uri="{FF2B5EF4-FFF2-40B4-BE49-F238E27FC236}">
                <a16:creationId xmlns:a16="http://schemas.microsoft.com/office/drawing/2014/main" id="{FD62A2C7-99C7-4B49-88C6-A12840126F60}"/>
              </a:ext>
            </a:extLst>
          </p:cNvPr>
          <p:cNvSpPr/>
          <p:nvPr/>
        </p:nvSpPr>
        <p:spPr>
          <a:xfrm>
            <a:off x="426704" y="1939156"/>
            <a:ext cx="383239" cy="337036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Hexagon 6">
            <a:extLst>
              <a:ext uri="{FF2B5EF4-FFF2-40B4-BE49-F238E27FC236}">
                <a16:creationId xmlns:a16="http://schemas.microsoft.com/office/drawing/2014/main" id="{9A66270A-57A5-4744-980E-CBF7A1EB9837}"/>
              </a:ext>
            </a:extLst>
          </p:cNvPr>
          <p:cNvSpPr/>
          <p:nvPr/>
        </p:nvSpPr>
        <p:spPr>
          <a:xfrm>
            <a:off x="430307" y="1361789"/>
            <a:ext cx="383241" cy="337036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8" name="Picture 14" descr="Free PNG Sale Tags - Konfes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5804" y="-720960"/>
            <a:ext cx="5701277" cy="3051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9" name="Google Shape;189;p15"/>
          <p:cNvSpPr txBox="1">
            <a:spLocks noGrp="1"/>
          </p:cNvSpPr>
          <p:nvPr>
            <p:ph type="ctrTitle"/>
          </p:nvPr>
        </p:nvSpPr>
        <p:spPr>
          <a:xfrm>
            <a:off x="3408309" y="239855"/>
            <a:ext cx="5123543" cy="99055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   </a:t>
            </a:r>
            <a:r>
              <a:rPr lang="en" sz="3400" dirty="0">
                <a:solidFill>
                  <a:schemeClr val="bg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NỘI DUNG LÝ THUY</a:t>
            </a:r>
            <a:r>
              <a:rPr lang="en-US" sz="3400" dirty="0">
                <a:solidFill>
                  <a:schemeClr val="bg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ẾT</a:t>
            </a:r>
            <a:endParaRPr sz="3400" dirty="0">
              <a:solidFill>
                <a:schemeClr val="bg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1" name="Google Shape;191;p15"/>
          <p:cNvSpPr txBox="1">
            <a:spLocks noGrp="1"/>
          </p:cNvSpPr>
          <p:nvPr>
            <p:ph type="sldNum" idx="12"/>
          </p:nvPr>
        </p:nvSpPr>
        <p:spPr>
          <a:xfrm>
            <a:off x="8395683" y="460280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200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</a:rPr>
              <a:t>3</a:t>
            </a:fld>
            <a:endParaRPr sz="2000" dirty="0">
              <a:solidFill>
                <a:schemeClr val="accent1">
                  <a:lumMod val="50000"/>
                </a:schemeClr>
              </a:solidFill>
              <a:latin typeface="Oswald" panose="020B0604020202020204" charset="0"/>
            </a:endParaRPr>
          </a:p>
        </p:txBody>
      </p:sp>
      <p:pic>
        <p:nvPicPr>
          <p:cNvPr id="1032" name="Picture 8" descr="Mario 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9959" y="1944452"/>
            <a:ext cx="2130425" cy="2837975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11BA807-FE5D-409D-AF2B-98925F57A27C}"/>
              </a:ext>
            </a:extLst>
          </p:cNvPr>
          <p:cNvCxnSpPr/>
          <p:nvPr/>
        </p:nvCxnSpPr>
        <p:spPr>
          <a:xfrm>
            <a:off x="946988" y="1808629"/>
            <a:ext cx="510315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D06CE13-2747-4B3B-B992-2DBBB45851F0}"/>
              </a:ext>
            </a:extLst>
          </p:cNvPr>
          <p:cNvCxnSpPr/>
          <p:nvPr/>
        </p:nvCxnSpPr>
        <p:spPr>
          <a:xfrm>
            <a:off x="946988" y="2330995"/>
            <a:ext cx="510315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E04077D-BCC1-47BE-8A84-4B75D625195B}"/>
              </a:ext>
            </a:extLst>
          </p:cNvPr>
          <p:cNvCxnSpPr/>
          <p:nvPr/>
        </p:nvCxnSpPr>
        <p:spPr>
          <a:xfrm>
            <a:off x="946988" y="2909218"/>
            <a:ext cx="510315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D0EF719-7F0D-4628-B156-9F845008F623}"/>
              </a:ext>
            </a:extLst>
          </p:cNvPr>
          <p:cNvCxnSpPr/>
          <p:nvPr/>
        </p:nvCxnSpPr>
        <p:spPr>
          <a:xfrm>
            <a:off x="946988" y="3487442"/>
            <a:ext cx="510315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4368867-7546-4655-8238-794CE976485A}"/>
              </a:ext>
            </a:extLst>
          </p:cNvPr>
          <p:cNvCxnSpPr/>
          <p:nvPr/>
        </p:nvCxnSpPr>
        <p:spPr>
          <a:xfrm>
            <a:off x="946988" y="4112731"/>
            <a:ext cx="510315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B7DED7A-2F1B-4FA4-A285-053B16E6E0A8}"/>
              </a:ext>
            </a:extLst>
          </p:cNvPr>
          <p:cNvCxnSpPr>
            <a:cxnSpLocks/>
          </p:cNvCxnSpPr>
          <p:nvPr/>
        </p:nvCxnSpPr>
        <p:spPr>
          <a:xfrm>
            <a:off x="887507" y="1121458"/>
            <a:ext cx="0" cy="31433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0" name="Google Shape;190;p15"/>
          <p:cNvSpPr txBox="1">
            <a:spLocks noGrp="1"/>
          </p:cNvSpPr>
          <p:nvPr>
            <p:ph type="subTitle" idx="1"/>
          </p:nvPr>
        </p:nvSpPr>
        <p:spPr>
          <a:xfrm>
            <a:off x="426704" y="1121458"/>
            <a:ext cx="7493000" cy="29912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75000"/>
                </a:schemeClr>
              </a:buClr>
              <a:buFont typeface="+mj-lt"/>
              <a:buAutoNum type="alphaUcPeriod"/>
            </a:pPr>
            <a:r>
              <a:rPr lang="en-US" sz="2500" kern="1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swald" panose="020B0604020202020204" charset="0"/>
              </a:rPr>
              <a:t>Design Pattern - State Pattern </a:t>
            </a:r>
            <a:r>
              <a:rPr lang="en-US" sz="2500" kern="100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swald" panose="020B0604020202020204" charset="0"/>
              </a:rPr>
              <a:t>là</a:t>
            </a:r>
            <a:r>
              <a:rPr lang="en-US" sz="2500" kern="1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swald" panose="020B0604020202020204" charset="0"/>
              </a:rPr>
              <a:t> </a:t>
            </a:r>
            <a:r>
              <a:rPr lang="en-US" sz="2500" kern="100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swald" panose="020B0604020202020204" charset="0"/>
              </a:rPr>
              <a:t>gì</a:t>
            </a:r>
            <a:r>
              <a:rPr lang="en-US" sz="2500" kern="1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swald" panose="020B0604020202020204" charset="0"/>
              </a:rPr>
              <a:t>?</a:t>
            </a:r>
            <a:endParaRPr lang="en" sz="2500" kern="100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swald" panose="020B0604020202020204" charset="0"/>
            </a:endParaRPr>
          </a:p>
          <a:p>
            <a:pPr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75000"/>
                </a:schemeClr>
              </a:buClr>
              <a:buFont typeface="+mj-lt"/>
              <a:buAutoNum type="alphaUcPeriod"/>
            </a:pPr>
            <a:r>
              <a:rPr lang="en-US" sz="2500" kern="100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swald" panose="020B0604020202020204" charset="0"/>
              </a:rPr>
              <a:t>Cấu</a:t>
            </a:r>
            <a:r>
              <a:rPr lang="en-US" sz="2500" kern="1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swald" panose="020B0604020202020204" charset="0"/>
              </a:rPr>
              <a:t> </a:t>
            </a:r>
            <a:r>
              <a:rPr lang="en-US" sz="2500" kern="100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swald" panose="020B0604020202020204" charset="0"/>
              </a:rPr>
              <a:t>trúc</a:t>
            </a:r>
            <a:r>
              <a:rPr lang="en-US" sz="2500" kern="1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swald" panose="020B0604020202020204" charset="0"/>
              </a:rPr>
              <a:t>, </a:t>
            </a:r>
            <a:r>
              <a:rPr lang="en-US" sz="2500" kern="100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swald" panose="020B0604020202020204" charset="0"/>
              </a:rPr>
              <a:t>vai</a:t>
            </a:r>
            <a:r>
              <a:rPr lang="en-US" sz="2500" kern="1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swald" panose="020B0604020202020204" charset="0"/>
              </a:rPr>
              <a:t> </a:t>
            </a:r>
            <a:r>
              <a:rPr lang="en-US" sz="2500" kern="100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swald" panose="020B0604020202020204" charset="0"/>
              </a:rPr>
              <a:t>trò</a:t>
            </a:r>
            <a:r>
              <a:rPr lang="en-US" sz="2500" kern="1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swald" panose="020B0604020202020204" charset="0"/>
              </a:rPr>
              <a:t> </a:t>
            </a:r>
            <a:r>
              <a:rPr lang="en-US" sz="2500" kern="100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swald" panose="020B0604020202020204" charset="0"/>
              </a:rPr>
              <a:t>và</a:t>
            </a:r>
            <a:r>
              <a:rPr lang="en-US" sz="2500" kern="1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swald" panose="020B0604020202020204" charset="0"/>
              </a:rPr>
              <a:t> ý </a:t>
            </a:r>
            <a:r>
              <a:rPr lang="en-US" sz="2500" kern="100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swald" panose="020B0604020202020204" charset="0"/>
              </a:rPr>
              <a:t>nghĩa</a:t>
            </a:r>
            <a:r>
              <a:rPr lang="en-US" sz="2500" kern="1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swald" panose="020B0604020202020204" charset="0"/>
              </a:rPr>
              <a:t> </a:t>
            </a:r>
            <a:r>
              <a:rPr lang="en-US" sz="2500" kern="100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swald" panose="020B0604020202020204" charset="0"/>
              </a:rPr>
              <a:t>của</a:t>
            </a:r>
            <a:r>
              <a:rPr lang="en-US" sz="2500" kern="1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swald" panose="020B0604020202020204" charset="0"/>
              </a:rPr>
              <a:t> </a:t>
            </a:r>
            <a:r>
              <a:rPr lang="en-US" sz="2500" kern="100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swald" panose="020B0604020202020204" charset="0"/>
              </a:rPr>
              <a:t>từng</a:t>
            </a:r>
            <a:r>
              <a:rPr lang="en-US" sz="2500" kern="1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swald" panose="020B0604020202020204" charset="0"/>
              </a:rPr>
              <a:t> </a:t>
            </a:r>
            <a:r>
              <a:rPr lang="en-US" sz="2500" kern="100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swald" panose="020B0604020202020204" charset="0"/>
              </a:rPr>
              <a:t>lớp</a:t>
            </a:r>
            <a:r>
              <a:rPr lang="en-US" sz="2500" kern="1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swald" panose="020B0604020202020204" charset="0"/>
              </a:rPr>
              <a:t> </a:t>
            </a:r>
            <a:r>
              <a:rPr lang="en-US" sz="2500" kern="100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swald" panose="020B0604020202020204" charset="0"/>
              </a:rPr>
              <a:t>trong</a:t>
            </a:r>
            <a:r>
              <a:rPr lang="en-US" sz="2500" kern="1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swald" panose="020B0604020202020204" charset="0"/>
              </a:rPr>
              <a:t> </a:t>
            </a:r>
            <a:r>
              <a:rPr lang="en-US" sz="2500" kern="100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swald" panose="020B0604020202020204" charset="0"/>
              </a:rPr>
              <a:t>mẫu</a:t>
            </a:r>
            <a:r>
              <a:rPr lang="en" sz="2500" kern="1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swald" panose="020B0604020202020204" charset="0"/>
              </a:rPr>
              <a:t>.</a:t>
            </a:r>
          </a:p>
          <a:p>
            <a:pPr indent="-457200">
              <a:lnSpc>
                <a:spcPct val="150000"/>
              </a:lnSpc>
              <a:buClr>
                <a:schemeClr val="accent5">
                  <a:lumMod val="75000"/>
                </a:schemeClr>
              </a:buClr>
              <a:buFont typeface="+mj-lt"/>
              <a:buAutoNum type="alphaUcPeriod"/>
            </a:pPr>
            <a:r>
              <a:rPr lang="en-US" sz="2500" kern="100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swald" panose="020B0604020202020204" charset="0"/>
              </a:rPr>
              <a:t>Ưu</a:t>
            </a:r>
            <a:r>
              <a:rPr lang="en-US" sz="2500" kern="1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swald" panose="020B0604020202020204" charset="0"/>
              </a:rPr>
              <a:t> – Nh</a:t>
            </a:r>
            <a:r>
              <a:rPr lang="vi-VN" sz="2500" kern="1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swald" panose="020B0604020202020204" charset="0"/>
              </a:rPr>
              <a:t>ư</a:t>
            </a:r>
            <a:r>
              <a:rPr lang="en-US" sz="2500" kern="100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swald" panose="020B0604020202020204" charset="0"/>
              </a:rPr>
              <a:t>ợc</a:t>
            </a:r>
            <a:r>
              <a:rPr lang="en-US" sz="2500" kern="1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swald" panose="020B0604020202020204" charset="0"/>
              </a:rPr>
              <a:t> </a:t>
            </a:r>
            <a:r>
              <a:rPr lang="en-US" sz="2500" kern="100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swald" panose="020B0604020202020204" charset="0"/>
              </a:rPr>
              <a:t>điểm</a:t>
            </a:r>
            <a:r>
              <a:rPr lang="en-US" sz="2500" kern="1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swald" panose="020B0604020202020204" charset="0"/>
              </a:rPr>
              <a:t>.</a:t>
            </a:r>
            <a:endParaRPr lang="en" sz="2500" kern="100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swald" panose="020B0604020202020204" charset="0"/>
            </a:endParaRPr>
          </a:p>
          <a:p>
            <a:pPr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75000"/>
                </a:schemeClr>
              </a:buClr>
              <a:buFont typeface="+mj-lt"/>
              <a:buAutoNum type="alphaUcPeriod"/>
            </a:pPr>
            <a:r>
              <a:rPr lang="en" sz="2500" kern="1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swald" panose="020B0604020202020204" charset="0"/>
              </a:rPr>
              <a:t>L</a:t>
            </a:r>
            <a:r>
              <a:rPr lang="en-US" sz="2500" kern="100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swald" panose="020B0604020202020204" charset="0"/>
              </a:rPr>
              <a:t>ĩnh</a:t>
            </a:r>
            <a:r>
              <a:rPr lang="en-US" sz="2500" kern="1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swald" panose="020B0604020202020204" charset="0"/>
              </a:rPr>
              <a:t> </a:t>
            </a:r>
            <a:r>
              <a:rPr lang="en-US" sz="2500" kern="100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swald" panose="020B0604020202020204" charset="0"/>
              </a:rPr>
              <a:t>vực</a:t>
            </a:r>
            <a:r>
              <a:rPr lang="en-US" sz="2500" kern="1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swald" panose="020B0604020202020204" charset="0"/>
              </a:rPr>
              <a:t> </a:t>
            </a:r>
            <a:r>
              <a:rPr lang="en-US" sz="2500" kern="100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swald" panose="020B0604020202020204" charset="0"/>
              </a:rPr>
              <a:t>áp</a:t>
            </a:r>
            <a:r>
              <a:rPr lang="en-US" sz="2500" kern="1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swald" panose="020B0604020202020204" charset="0"/>
              </a:rPr>
              <a:t> </a:t>
            </a:r>
            <a:r>
              <a:rPr lang="en-US" sz="2500" kern="100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swald" panose="020B0604020202020204" charset="0"/>
              </a:rPr>
              <a:t>dụng</a:t>
            </a:r>
            <a:r>
              <a:rPr lang="en-US" sz="2500" kern="1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swald" panose="020B0604020202020204" charset="0"/>
              </a:rPr>
              <a:t> – </a:t>
            </a:r>
            <a:r>
              <a:rPr lang="en-US" sz="2500" kern="100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swald" panose="020B0604020202020204" charset="0"/>
              </a:rPr>
              <a:t>hệ</a:t>
            </a:r>
            <a:r>
              <a:rPr lang="en-US" sz="2500" kern="1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swald" panose="020B0604020202020204" charset="0"/>
              </a:rPr>
              <a:t> </a:t>
            </a:r>
            <a:r>
              <a:rPr lang="en-US" sz="2500" kern="100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swald" panose="020B0604020202020204" charset="0"/>
              </a:rPr>
              <a:t>quả</a:t>
            </a:r>
            <a:r>
              <a:rPr lang="en-US" sz="2500" kern="1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swald" panose="020B0604020202020204" charset="0"/>
              </a:rPr>
              <a:t>.</a:t>
            </a:r>
          </a:p>
          <a:p>
            <a:pPr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75000"/>
                </a:schemeClr>
              </a:buClr>
              <a:buFont typeface="+mj-lt"/>
              <a:buAutoNum type="alphaUcPeriod"/>
            </a:pPr>
            <a:r>
              <a:rPr lang="en-US" sz="2500" kern="1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swald" panose="020B0604020202020204" charset="0"/>
              </a:rPr>
              <a:t>Quan </a:t>
            </a:r>
            <a:r>
              <a:rPr lang="en-US" sz="2500" kern="100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swald" panose="020B0604020202020204" charset="0"/>
              </a:rPr>
              <a:t>hệ</a:t>
            </a:r>
            <a:r>
              <a:rPr lang="en-US" sz="2500" kern="1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swald" panose="020B0604020202020204" charset="0"/>
              </a:rPr>
              <a:t> </a:t>
            </a:r>
            <a:r>
              <a:rPr lang="en-US" sz="2500" kern="100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swald" panose="020B0604020202020204" charset="0"/>
              </a:rPr>
              <a:t>với</a:t>
            </a:r>
            <a:r>
              <a:rPr lang="en-US" sz="2500" kern="1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swald" panose="020B0604020202020204" charset="0"/>
              </a:rPr>
              <a:t> </a:t>
            </a:r>
            <a:r>
              <a:rPr lang="en-US" sz="2500" kern="100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swald" panose="020B0604020202020204" charset="0"/>
              </a:rPr>
              <a:t>các</a:t>
            </a:r>
            <a:r>
              <a:rPr lang="en-US" sz="2500" kern="1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swald" panose="020B0604020202020204" charset="0"/>
              </a:rPr>
              <a:t> Pattern </a:t>
            </a:r>
            <a:r>
              <a:rPr lang="en-US" sz="2500" kern="100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swald" panose="020B0604020202020204" charset="0"/>
              </a:rPr>
              <a:t>khác</a:t>
            </a:r>
            <a:r>
              <a:rPr lang="en-US" sz="2500" kern="1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swald" panose="020B060402020202020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476336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3"/>
          <p:cNvSpPr txBox="1">
            <a:spLocks noGrp="1"/>
          </p:cNvSpPr>
          <p:nvPr>
            <p:ph type="title"/>
          </p:nvPr>
        </p:nvSpPr>
        <p:spPr>
          <a:xfrm>
            <a:off x="2340529" y="90721"/>
            <a:ext cx="5760300" cy="68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A. </a:t>
            </a:r>
            <a:r>
              <a:rPr lang="en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GI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ỚI THIỆU DESIGN PATTERN</a:t>
            </a:r>
            <a:endParaRPr dirty="0">
              <a:solidFill>
                <a:schemeClr val="accent5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6" name="Google Shape;176;p13"/>
          <p:cNvSpPr txBox="1">
            <a:spLocks noGrp="1"/>
          </p:cNvSpPr>
          <p:nvPr>
            <p:ph type="sldNum" idx="12"/>
          </p:nvPr>
        </p:nvSpPr>
        <p:spPr>
          <a:xfrm>
            <a:off x="8376074" y="463939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200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</a:rPr>
              <a:t>4</a:t>
            </a:fld>
            <a:endParaRPr sz="2000" dirty="0">
              <a:solidFill>
                <a:schemeClr val="accent1">
                  <a:lumMod val="50000"/>
                </a:schemeClr>
              </a:solidFill>
              <a:latin typeface="Oswald" panose="020B0604020202020204" charset="0"/>
            </a:endParaRPr>
          </a:p>
        </p:txBody>
      </p:sp>
      <p:grpSp>
        <p:nvGrpSpPr>
          <p:cNvPr id="33" name="Google Shape;1041;p39"/>
          <p:cNvGrpSpPr/>
          <p:nvPr/>
        </p:nvGrpSpPr>
        <p:grpSpPr>
          <a:xfrm rot="5400000">
            <a:off x="-621014" y="865537"/>
            <a:ext cx="2077136" cy="549828"/>
            <a:chOff x="3042485" y="5594633"/>
            <a:chExt cx="2159652" cy="510557"/>
          </a:xfrm>
        </p:grpSpPr>
        <p:sp>
          <p:nvSpPr>
            <p:cNvPr id="34" name="Google Shape;1042;p39"/>
            <p:cNvSpPr/>
            <p:nvPr/>
          </p:nvSpPr>
          <p:spPr>
            <a:xfrm>
              <a:off x="3042485" y="5869690"/>
              <a:ext cx="235200" cy="235500"/>
            </a:xfrm>
            <a:prstGeom prst="ellipse">
              <a:avLst/>
            </a:pr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1043;p39"/>
            <p:cNvSpPr/>
            <p:nvPr/>
          </p:nvSpPr>
          <p:spPr>
            <a:xfrm>
              <a:off x="3317231" y="5594633"/>
              <a:ext cx="235200" cy="235500"/>
            </a:xfrm>
            <a:prstGeom prst="ellipse">
              <a:avLst/>
            </a:pr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1044;p39"/>
            <p:cNvSpPr/>
            <p:nvPr/>
          </p:nvSpPr>
          <p:spPr>
            <a:xfrm>
              <a:off x="3591976" y="5869690"/>
              <a:ext cx="236100" cy="235500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1045;p39"/>
            <p:cNvSpPr/>
            <p:nvPr/>
          </p:nvSpPr>
          <p:spPr>
            <a:xfrm>
              <a:off x="3866722" y="5594633"/>
              <a:ext cx="236100" cy="235500"/>
            </a:xfrm>
            <a:prstGeom prst="ellipse">
              <a:avLst/>
            </a:pr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1046;p39"/>
            <p:cNvSpPr/>
            <p:nvPr/>
          </p:nvSpPr>
          <p:spPr>
            <a:xfrm>
              <a:off x="4141467" y="5869690"/>
              <a:ext cx="236100" cy="235500"/>
            </a:xfrm>
            <a:prstGeom prst="ellipse">
              <a:avLst/>
            </a:pr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1047;p39"/>
            <p:cNvSpPr/>
            <p:nvPr/>
          </p:nvSpPr>
          <p:spPr>
            <a:xfrm>
              <a:off x="4417146" y="5594633"/>
              <a:ext cx="235200" cy="2355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1048;p39"/>
            <p:cNvSpPr/>
            <p:nvPr/>
          </p:nvSpPr>
          <p:spPr>
            <a:xfrm>
              <a:off x="4691892" y="5869690"/>
              <a:ext cx="235500" cy="235500"/>
            </a:xfrm>
            <a:prstGeom prst="ellipse">
              <a:avLst/>
            </a:pr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1049;p39"/>
            <p:cNvSpPr/>
            <p:nvPr/>
          </p:nvSpPr>
          <p:spPr>
            <a:xfrm>
              <a:off x="4966637" y="5594633"/>
              <a:ext cx="235500" cy="235500"/>
            </a:xfrm>
            <a:prstGeom prst="ellipse">
              <a:avLst/>
            </a:pr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1050;p39"/>
            <p:cNvSpPr/>
            <p:nvPr/>
          </p:nvSpPr>
          <p:spPr>
            <a:xfrm>
              <a:off x="3210195" y="5762654"/>
              <a:ext cx="174555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128" y="0"/>
                  </a:moveTo>
                  <a:cubicBezTo>
                    <a:pt x="115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1051;p39"/>
            <p:cNvSpPr/>
            <p:nvPr/>
          </p:nvSpPr>
          <p:spPr>
            <a:xfrm>
              <a:off x="3485252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0" y="89"/>
                  </a:moveTo>
                  <a:cubicBezTo>
                    <a:pt x="74" y="102"/>
                    <a:pt x="115" y="143"/>
                    <a:pt x="128" y="217"/>
                  </a:cubicBezTo>
                  <a:cubicBezTo>
                    <a:pt x="145" y="176"/>
                    <a:pt x="177" y="144"/>
                    <a:pt x="217" y="128"/>
                  </a:cubicBezTo>
                  <a:cubicBezTo>
                    <a:pt x="143" y="114"/>
                    <a:pt x="103" y="74"/>
                    <a:pt x="90" y="0"/>
                  </a:cubicBezTo>
                  <a:cubicBezTo>
                    <a:pt x="73" y="40"/>
                    <a:pt x="41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Google Shape;1052;p39"/>
            <p:cNvSpPr/>
            <p:nvPr/>
          </p:nvSpPr>
          <p:spPr>
            <a:xfrm>
              <a:off x="3760620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1053;p39"/>
            <p:cNvSpPr/>
            <p:nvPr/>
          </p:nvSpPr>
          <p:spPr>
            <a:xfrm>
              <a:off x="4035365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0" y="89"/>
                  </a:moveTo>
                  <a:cubicBezTo>
                    <a:pt x="74" y="102"/>
                    <a:pt x="114" y="143"/>
                    <a:pt x="127" y="217"/>
                  </a:cubicBezTo>
                  <a:cubicBezTo>
                    <a:pt x="144" y="176"/>
                    <a:pt x="176" y="144"/>
                    <a:pt x="216" y="128"/>
                  </a:cubicBezTo>
                  <a:cubicBezTo>
                    <a:pt x="142" y="114"/>
                    <a:pt x="102" y="74"/>
                    <a:pt x="89" y="0"/>
                  </a:cubicBezTo>
                  <a:cubicBezTo>
                    <a:pt x="72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1054;p39"/>
            <p:cNvSpPr/>
            <p:nvPr/>
          </p:nvSpPr>
          <p:spPr>
            <a:xfrm>
              <a:off x="4310111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1055;p39"/>
            <p:cNvSpPr/>
            <p:nvPr/>
          </p:nvSpPr>
          <p:spPr>
            <a:xfrm>
              <a:off x="4585167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0" y="89"/>
                  </a:moveTo>
                  <a:cubicBezTo>
                    <a:pt x="74" y="102"/>
                    <a:pt x="114" y="143"/>
                    <a:pt x="128" y="217"/>
                  </a:cubicBezTo>
                  <a:cubicBezTo>
                    <a:pt x="144" y="176"/>
                    <a:pt x="176" y="144"/>
                    <a:pt x="217" y="128"/>
                  </a:cubicBezTo>
                  <a:cubicBezTo>
                    <a:pt x="143" y="114"/>
                    <a:pt x="102" y="74"/>
                    <a:pt x="89" y="0"/>
                  </a:cubicBezTo>
                  <a:cubicBezTo>
                    <a:pt x="73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1056;p39"/>
            <p:cNvSpPr/>
            <p:nvPr/>
          </p:nvSpPr>
          <p:spPr>
            <a:xfrm>
              <a:off x="4859913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128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507DB5C-6E28-487A-B57B-9D7D1073CE90}"/>
              </a:ext>
            </a:extLst>
          </p:cNvPr>
          <p:cNvCxnSpPr>
            <a:cxnSpLocks/>
          </p:cNvCxnSpPr>
          <p:nvPr/>
        </p:nvCxnSpPr>
        <p:spPr>
          <a:xfrm>
            <a:off x="2377440" y="695319"/>
            <a:ext cx="6126480" cy="0"/>
          </a:xfrm>
          <a:prstGeom prst="line">
            <a:avLst/>
          </a:prstGeom>
          <a:effectLst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Design Pattern for dummies - Chương 9: State, Proxy">
            <a:extLst>
              <a:ext uri="{FF2B5EF4-FFF2-40B4-BE49-F238E27FC236}">
                <a16:creationId xmlns:a16="http://schemas.microsoft.com/office/drawing/2014/main" id="{4F5F4A15-20C8-426E-B7BF-09AC7EAD81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3512" y="1004081"/>
            <a:ext cx="6000750" cy="344805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0483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3"/>
          <p:cNvSpPr txBox="1">
            <a:spLocks noGrp="1"/>
          </p:cNvSpPr>
          <p:nvPr>
            <p:ph type="title"/>
          </p:nvPr>
        </p:nvSpPr>
        <p:spPr>
          <a:xfrm>
            <a:off x="2340529" y="90721"/>
            <a:ext cx="5760300" cy="68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A. </a:t>
            </a:r>
            <a:r>
              <a:rPr lang="en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GI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ỚI THIỆU DESIGN PATTERN</a:t>
            </a:r>
            <a:endParaRPr dirty="0">
              <a:solidFill>
                <a:schemeClr val="accent5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3" name="Google Shape;173;p13"/>
          <p:cNvSpPr txBox="1">
            <a:spLocks noGrp="1"/>
          </p:cNvSpPr>
          <p:nvPr>
            <p:ph type="body" idx="2"/>
          </p:nvPr>
        </p:nvSpPr>
        <p:spPr>
          <a:xfrm>
            <a:off x="1305190" y="1399270"/>
            <a:ext cx="6940769" cy="203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500" b="1" dirty="0" err="1">
                <a:solidFill>
                  <a:schemeClr val="accent1">
                    <a:lumMod val="75000"/>
                  </a:schemeClr>
                </a:solidFill>
                <a:latin typeface="Oswald" panose="020B0604020202020204" charset="0"/>
              </a:rPr>
              <a:t>Ứng</a:t>
            </a:r>
            <a:r>
              <a:rPr lang="en-US" sz="2500" b="1" dirty="0">
                <a:solidFill>
                  <a:schemeClr val="accent1">
                    <a:lumMod val="75000"/>
                  </a:schemeClr>
                </a:solidFill>
                <a:latin typeface="Oswald" panose="020B0604020202020204" charset="0"/>
              </a:rPr>
              <a:t> </a:t>
            </a:r>
            <a:r>
              <a:rPr lang="en-US" sz="2500" b="1" dirty="0" err="1">
                <a:solidFill>
                  <a:schemeClr val="accent1">
                    <a:lumMod val="75000"/>
                  </a:schemeClr>
                </a:solidFill>
                <a:latin typeface="Oswald" panose="020B0604020202020204" charset="0"/>
              </a:rPr>
              <a:t>dụng</a:t>
            </a:r>
            <a:r>
              <a:rPr lang="en-US" sz="2500" b="1" dirty="0">
                <a:solidFill>
                  <a:schemeClr val="accent1">
                    <a:lumMod val="75000"/>
                  </a:schemeClr>
                </a:solidFill>
                <a:latin typeface="Oswald" panose="020B0604020202020204" charset="0"/>
              </a:rPr>
              <a:t> </a:t>
            </a:r>
            <a:r>
              <a:rPr lang="en-US" sz="2500" b="1" dirty="0" err="1">
                <a:solidFill>
                  <a:schemeClr val="accent1">
                    <a:lumMod val="75000"/>
                  </a:schemeClr>
                </a:solidFill>
                <a:latin typeface="Oswald" panose="020B0604020202020204" charset="0"/>
              </a:rPr>
              <a:t>của</a:t>
            </a:r>
            <a:r>
              <a:rPr lang="en-US" sz="2500" b="1" dirty="0">
                <a:solidFill>
                  <a:schemeClr val="accent1">
                    <a:lumMod val="75000"/>
                  </a:schemeClr>
                </a:solidFill>
                <a:latin typeface="Oswald" panose="020B0604020202020204" charset="0"/>
              </a:rPr>
              <a:t> Design Pattern ?</a:t>
            </a:r>
          </a:p>
          <a:p>
            <a:pPr marL="171450" indent="-171450" algn="just">
              <a:buClr>
                <a:schemeClr val="dk1"/>
              </a:buClr>
              <a:buSzPts val="1100"/>
              <a:buFontTx/>
              <a:buChar char="-"/>
            </a:pPr>
            <a:r>
              <a:rPr lang="vi-VN" sz="25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</a:rPr>
              <a:t>Dùng khắp ở mọi nơi, trong các phần mềm hướng đối tượng các hệ thống lớn.</a:t>
            </a:r>
            <a:endParaRPr lang="en-US" sz="2500" dirty="0">
              <a:solidFill>
                <a:schemeClr val="accent1">
                  <a:lumMod val="50000"/>
                </a:schemeClr>
              </a:solidFill>
              <a:latin typeface="Oswald" panose="020B0604020202020204" charset="0"/>
            </a:endParaRPr>
          </a:p>
          <a:p>
            <a:pPr marL="171450" indent="-171450" algn="just">
              <a:buClr>
                <a:schemeClr val="dk1"/>
              </a:buClr>
              <a:buSzPts val="1100"/>
              <a:buFontTx/>
              <a:buChar char="-"/>
            </a:pPr>
            <a:r>
              <a:rPr lang="en-US" sz="25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</a:rPr>
              <a:t>T</a:t>
            </a:r>
            <a:r>
              <a:rPr lang="vi-VN" sz="25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</a:rPr>
              <a:t>hể hiện </a:t>
            </a:r>
            <a:r>
              <a:rPr lang="en-US" sz="25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</a:rPr>
              <a:t>- </a:t>
            </a:r>
            <a:r>
              <a:rPr lang="vi-VN" sz="25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</a:rPr>
              <a:t>tính kinh nghiệm của công việc lập trình, xây dựng và thiết kế phần mềm</a:t>
            </a:r>
            <a:r>
              <a:rPr lang="en-US" sz="25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</a:rPr>
              <a:t>.</a:t>
            </a:r>
            <a:endParaRPr lang="vi-VN" sz="2500" dirty="0">
              <a:solidFill>
                <a:schemeClr val="accent1">
                  <a:lumMod val="50000"/>
                </a:schemeClr>
              </a:solidFill>
              <a:latin typeface="Oswald" panose="020B0604020202020204" charset="0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2500" dirty="0">
              <a:solidFill>
                <a:schemeClr val="accent1">
                  <a:lumMod val="50000"/>
                </a:schemeClr>
              </a:solidFill>
              <a:latin typeface="Oswald" panose="020B0604020202020204" charset="0"/>
            </a:endParaRPr>
          </a:p>
        </p:txBody>
      </p:sp>
      <p:sp>
        <p:nvSpPr>
          <p:cNvPr id="175" name="Google Shape;175;p13"/>
          <p:cNvSpPr txBox="1">
            <a:spLocks noGrp="1"/>
          </p:cNvSpPr>
          <p:nvPr>
            <p:ph type="body" idx="1"/>
          </p:nvPr>
        </p:nvSpPr>
        <p:spPr>
          <a:xfrm>
            <a:off x="1305190" y="1385955"/>
            <a:ext cx="6995373" cy="255461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just">
              <a:buClr>
                <a:schemeClr val="dk1"/>
              </a:buClr>
              <a:buSzPts val="1100"/>
              <a:buFontTx/>
              <a:buChar char="-"/>
            </a:pPr>
            <a:r>
              <a:rPr lang="en-US" sz="25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</a:rPr>
              <a:t>L</a:t>
            </a:r>
            <a:r>
              <a:rPr lang="vi-VN" sz="25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</a:rPr>
              <a:t>à một kỹ thuật dành cho lập trình hướng đối tượng.</a:t>
            </a:r>
            <a:endParaRPr lang="en-US" sz="2500" dirty="0">
              <a:solidFill>
                <a:schemeClr val="accent1">
                  <a:lumMod val="50000"/>
                </a:schemeClr>
              </a:solidFill>
              <a:latin typeface="Oswald" panose="020B0604020202020204" charset="0"/>
            </a:endParaRPr>
          </a:p>
          <a:p>
            <a:pPr marL="171450" lvl="0" indent="-171450" algn="just">
              <a:buClr>
                <a:schemeClr val="dk1"/>
              </a:buClr>
              <a:buSzPts val="1100"/>
              <a:buFontTx/>
              <a:buChar char="-"/>
            </a:pPr>
            <a:r>
              <a:rPr lang="en-US" sz="25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</a:rPr>
              <a:t>C</a:t>
            </a:r>
            <a:r>
              <a:rPr lang="vi-VN" sz="25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</a:rPr>
              <a:t>ung cấp cách tư duy trong từng tình huống của việc lập trình hướng đối tượng và phân tích thiết kế hệ thống phần mềm. </a:t>
            </a:r>
            <a:endParaRPr lang="en-US" sz="2500" dirty="0">
              <a:solidFill>
                <a:schemeClr val="accent1">
                  <a:lumMod val="50000"/>
                </a:schemeClr>
              </a:solidFill>
              <a:latin typeface="Oswald" panose="020B0604020202020204" charset="0"/>
            </a:endParaRPr>
          </a:p>
          <a:p>
            <a:pPr marL="171450" lvl="0" indent="-171450" algn="just">
              <a:buClr>
                <a:schemeClr val="dk1"/>
              </a:buClr>
              <a:buSzPts val="1100"/>
              <a:buFontTx/>
              <a:buChar char="-"/>
            </a:pPr>
            <a:r>
              <a:rPr lang="en-US" sz="25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</a:rPr>
              <a:t>C</a:t>
            </a:r>
            <a:r>
              <a:rPr lang="vi-VN" sz="25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</a:rPr>
              <a:t>ần thiết cho cả các nhà lập trình và nhà phân tích thiết kế. </a:t>
            </a:r>
            <a:endParaRPr sz="2500" dirty="0">
              <a:solidFill>
                <a:schemeClr val="accent1">
                  <a:lumMod val="50000"/>
                </a:schemeClr>
              </a:solidFill>
              <a:latin typeface="Oswald" panose="020B0604020202020204" charset="0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500" dirty="0">
              <a:solidFill>
                <a:schemeClr val="accent1">
                  <a:lumMod val="50000"/>
                </a:schemeClr>
              </a:solidFill>
              <a:latin typeface="Oswald" panose="020B0604020202020204" charset="0"/>
            </a:endParaRPr>
          </a:p>
        </p:txBody>
      </p:sp>
      <p:sp>
        <p:nvSpPr>
          <p:cNvPr id="176" name="Google Shape;176;p13"/>
          <p:cNvSpPr txBox="1">
            <a:spLocks noGrp="1"/>
          </p:cNvSpPr>
          <p:nvPr>
            <p:ph type="sldNum" idx="12"/>
          </p:nvPr>
        </p:nvSpPr>
        <p:spPr>
          <a:xfrm>
            <a:off x="8376456" y="4610234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200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</a:rPr>
              <a:t>5</a:t>
            </a:fld>
            <a:endParaRPr sz="2000" dirty="0">
              <a:solidFill>
                <a:schemeClr val="accent1">
                  <a:lumMod val="50000"/>
                </a:schemeClr>
              </a:solidFill>
              <a:latin typeface="Oswald" panose="020B0604020202020204" charset="0"/>
            </a:endParaRPr>
          </a:p>
        </p:txBody>
      </p:sp>
      <p:grpSp>
        <p:nvGrpSpPr>
          <p:cNvPr id="33" name="Google Shape;1041;p39"/>
          <p:cNvGrpSpPr/>
          <p:nvPr/>
        </p:nvGrpSpPr>
        <p:grpSpPr>
          <a:xfrm rot="5400000">
            <a:off x="-621014" y="865537"/>
            <a:ext cx="2077136" cy="549828"/>
            <a:chOff x="3042485" y="5594633"/>
            <a:chExt cx="2159652" cy="510557"/>
          </a:xfrm>
        </p:grpSpPr>
        <p:sp>
          <p:nvSpPr>
            <p:cNvPr id="34" name="Google Shape;1042;p39"/>
            <p:cNvSpPr/>
            <p:nvPr/>
          </p:nvSpPr>
          <p:spPr>
            <a:xfrm>
              <a:off x="3042485" y="5869690"/>
              <a:ext cx="235200" cy="235500"/>
            </a:xfrm>
            <a:prstGeom prst="ellipse">
              <a:avLst/>
            </a:pr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1043;p39"/>
            <p:cNvSpPr/>
            <p:nvPr/>
          </p:nvSpPr>
          <p:spPr>
            <a:xfrm>
              <a:off x="3317231" y="5594633"/>
              <a:ext cx="235200" cy="235500"/>
            </a:xfrm>
            <a:prstGeom prst="ellipse">
              <a:avLst/>
            </a:pr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1044;p39"/>
            <p:cNvSpPr/>
            <p:nvPr/>
          </p:nvSpPr>
          <p:spPr>
            <a:xfrm>
              <a:off x="3591976" y="5869690"/>
              <a:ext cx="236100" cy="235500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1045;p39"/>
            <p:cNvSpPr/>
            <p:nvPr/>
          </p:nvSpPr>
          <p:spPr>
            <a:xfrm>
              <a:off x="3866722" y="5594633"/>
              <a:ext cx="236100" cy="235500"/>
            </a:xfrm>
            <a:prstGeom prst="ellipse">
              <a:avLst/>
            </a:pr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1046;p39"/>
            <p:cNvSpPr/>
            <p:nvPr/>
          </p:nvSpPr>
          <p:spPr>
            <a:xfrm>
              <a:off x="4141467" y="5869690"/>
              <a:ext cx="236100" cy="235500"/>
            </a:xfrm>
            <a:prstGeom prst="ellipse">
              <a:avLst/>
            </a:pr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1047;p39"/>
            <p:cNvSpPr/>
            <p:nvPr/>
          </p:nvSpPr>
          <p:spPr>
            <a:xfrm>
              <a:off x="4417146" y="5594633"/>
              <a:ext cx="235200" cy="2355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1048;p39"/>
            <p:cNvSpPr/>
            <p:nvPr/>
          </p:nvSpPr>
          <p:spPr>
            <a:xfrm>
              <a:off x="4691892" y="5869690"/>
              <a:ext cx="235500" cy="235500"/>
            </a:xfrm>
            <a:prstGeom prst="ellipse">
              <a:avLst/>
            </a:pr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1049;p39"/>
            <p:cNvSpPr/>
            <p:nvPr/>
          </p:nvSpPr>
          <p:spPr>
            <a:xfrm>
              <a:off x="4966637" y="5594633"/>
              <a:ext cx="235500" cy="235500"/>
            </a:xfrm>
            <a:prstGeom prst="ellipse">
              <a:avLst/>
            </a:pr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1050;p39"/>
            <p:cNvSpPr/>
            <p:nvPr/>
          </p:nvSpPr>
          <p:spPr>
            <a:xfrm>
              <a:off x="3210195" y="5762654"/>
              <a:ext cx="174555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128" y="0"/>
                  </a:moveTo>
                  <a:cubicBezTo>
                    <a:pt x="115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1051;p39"/>
            <p:cNvSpPr/>
            <p:nvPr/>
          </p:nvSpPr>
          <p:spPr>
            <a:xfrm>
              <a:off x="3485252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0" y="89"/>
                  </a:moveTo>
                  <a:cubicBezTo>
                    <a:pt x="74" y="102"/>
                    <a:pt x="115" y="143"/>
                    <a:pt x="128" y="217"/>
                  </a:cubicBezTo>
                  <a:cubicBezTo>
                    <a:pt x="145" y="176"/>
                    <a:pt x="177" y="144"/>
                    <a:pt x="217" y="128"/>
                  </a:cubicBezTo>
                  <a:cubicBezTo>
                    <a:pt x="143" y="114"/>
                    <a:pt x="103" y="74"/>
                    <a:pt x="90" y="0"/>
                  </a:cubicBezTo>
                  <a:cubicBezTo>
                    <a:pt x="73" y="40"/>
                    <a:pt x="41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Google Shape;1052;p39"/>
            <p:cNvSpPr/>
            <p:nvPr/>
          </p:nvSpPr>
          <p:spPr>
            <a:xfrm>
              <a:off x="3760620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1053;p39"/>
            <p:cNvSpPr/>
            <p:nvPr/>
          </p:nvSpPr>
          <p:spPr>
            <a:xfrm>
              <a:off x="4035365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0" y="89"/>
                  </a:moveTo>
                  <a:cubicBezTo>
                    <a:pt x="74" y="102"/>
                    <a:pt x="114" y="143"/>
                    <a:pt x="127" y="217"/>
                  </a:cubicBezTo>
                  <a:cubicBezTo>
                    <a:pt x="144" y="176"/>
                    <a:pt x="176" y="144"/>
                    <a:pt x="216" y="128"/>
                  </a:cubicBezTo>
                  <a:cubicBezTo>
                    <a:pt x="142" y="114"/>
                    <a:pt x="102" y="74"/>
                    <a:pt x="89" y="0"/>
                  </a:cubicBezTo>
                  <a:cubicBezTo>
                    <a:pt x="72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1054;p39"/>
            <p:cNvSpPr/>
            <p:nvPr/>
          </p:nvSpPr>
          <p:spPr>
            <a:xfrm>
              <a:off x="4310111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1055;p39"/>
            <p:cNvSpPr/>
            <p:nvPr/>
          </p:nvSpPr>
          <p:spPr>
            <a:xfrm>
              <a:off x="4585167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0" y="89"/>
                  </a:moveTo>
                  <a:cubicBezTo>
                    <a:pt x="74" y="102"/>
                    <a:pt x="114" y="143"/>
                    <a:pt x="128" y="217"/>
                  </a:cubicBezTo>
                  <a:cubicBezTo>
                    <a:pt x="144" y="176"/>
                    <a:pt x="176" y="144"/>
                    <a:pt x="217" y="128"/>
                  </a:cubicBezTo>
                  <a:cubicBezTo>
                    <a:pt x="143" y="114"/>
                    <a:pt x="102" y="74"/>
                    <a:pt x="89" y="0"/>
                  </a:cubicBezTo>
                  <a:cubicBezTo>
                    <a:pt x="73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1056;p39"/>
            <p:cNvSpPr/>
            <p:nvPr/>
          </p:nvSpPr>
          <p:spPr>
            <a:xfrm>
              <a:off x="4859913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128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9" name="Google Shape;1041;p39"/>
          <p:cNvGrpSpPr/>
          <p:nvPr/>
        </p:nvGrpSpPr>
        <p:grpSpPr>
          <a:xfrm>
            <a:off x="6205209" y="4356295"/>
            <a:ext cx="2311702" cy="549828"/>
            <a:chOff x="3042485" y="5594633"/>
            <a:chExt cx="2159652" cy="510557"/>
          </a:xfrm>
        </p:grpSpPr>
        <p:sp>
          <p:nvSpPr>
            <p:cNvPr id="50" name="Google Shape;1042;p39"/>
            <p:cNvSpPr/>
            <p:nvPr/>
          </p:nvSpPr>
          <p:spPr>
            <a:xfrm>
              <a:off x="3042485" y="5869690"/>
              <a:ext cx="235200" cy="235500"/>
            </a:xfrm>
            <a:prstGeom prst="ellipse">
              <a:avLst/>
            </a:pr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1043;p39"/>
            <p:cNvSpPr/>
            <p:nvPr/>
          </p:nvSpPr>
          <p:spPr>
            <a:xfrm>
              <a:off x="3317231" y="5594633"/>
              <a:ext cx="235200" cy="235500"/>
            </a:xfrm>
            <a:prstGeom prst="ellipse">
              <a:avLst/>
            </a:pr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1044;p39"/>
            <p:cNvSpPr/>
            <p:nvPr/>
          </p:nvSpPr>
          <p:spPr>
            <a:xfrm>
              <a:off x="3591976" y="5869690"/>
              <a:ext cx="236100" cy="235500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1045;p39"/>
            <p:cNvSpPr/>
            <p:nvPr/>
          </p:nvSpPr>
          <p:spPr>
            <a:xfrm>
              <a:off x="3866722" y="5594633"/>
              <a:ext cx="236100" cy="235500"/>
            </a:xfrm>
            <a:prstGeom prst="ellipse">
              <a:avLst/>
            </a:pr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1046;p39"/>
            <p:cNvSpPr/>
            <p:nvPr/>
          </p:nvSpPr>
          <p:spPr>
            <a:xfrm>
              <a:off x="4141467" y="5869690"/>
              <a:ext cx="236100" cy="235500"/>
            </a:xfrm>
            <a:prstGeom prst="ellipse">
              <a:avLst/>
            </a:pr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1047;p39"/>
            <p:cNvSpPr/>
            <p:nvPr/>
          </p:nvSpPr>
          <p:spPr>
            <a:xfrm>
              <a:off x="4417146" y="5594633"/>
              <a:ext cx="235200" cy="2355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1048;p39"/>
            <p:cNvSpPr/>
            <p:nvPr/>
          </p:nvSpPr>
          <p:spPr>
            <a:xfrm>
              <a:off x="4691892" y="5869690"/>
              <a:ext cx="235500" cy="235500"/>
            </a:xfrm>
            <a:prstGeom prst="ellipse">
              <a:avLst/>
            </a:pr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1049;p39"/>
            <p:cNvSpPr/>
            <p:nvPr/>
          </p:nvSpPr>
          <p:spPr>
            <a:xfrm>
              <a:off x="4966637" y="5594633"/>
              <a:ext cx="235500" cy="235500"/>
            </a:xfrm>
            <a:prstGeom prst="ellipse">
              <a:avLst/>
            </a:pr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1050;p39"/>
            <p:cNvSpPr/>
            <p:nvPr/>
          </p:nvSpPr>
          <p:spPr>
            <a:xfrm>
              <a:off x="3210195" y="5762654"/>
              <a:ext cx="174555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128" y="0"/>
                  </a:moveTo>
                  <a:cubicBezTo>
                    <a:pt x="115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1051;p39"/>
            <p:cNvSpPr/>
            <p:nvPr/>
          </p:nvSpPr>
          <p:spPr>
            <a:xfrm>
              <a:off x="3485252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0" y="89"/>
                  </a:moveTo>
                  <a:cubicBezTo>
                    <a:pt x="74" y="102"/>
                    <a:pt x="115" y="143"/>
                    <a:pt x="128" y="217"/>
                  </a:cubicBezTo>
                  <a:cubicBezTo>
                    <a:pt x="145" y="176"/>
                    <a:pt x="177" y="144"/>
                    <a:pt x="217" y="128"/>
                  </a:cubicBezTo>
                  <a:cubicBezTo>
                    <a:pt x="143" y="114"/>
                    <a:pt x="103" y="74"/>
                    <a:pt x="90" y="0"/>
                  </a:cubicBezTo>
                  <a:cubicBezTo>
                    <a:pt x="73" y="40"/>
                    <a:pt x="41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1052;p39"/>
            <p:cNvSpPr/>
            <p:nvPr/>
          </p:nvSpPr>
          <p:spPr>
            <a:xfrm>
              <a:off x="3760620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1053;p39"/>
            <p:cNvSpPr/>
            <p:nvPr/>
          </p:nvSpPr>
          <p:spPr>
            <a:xfrm>
              <a:off x="4035365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0" y="89"/>
                  </a:moveTo>
                  <a:cubicBezTo>
                    <a:pt x="74" y="102"/>
                    <a:pt x="114" y="143"/>
                    <a:pt x="127" y="217"/>
                  </a:cubicBezTo>
                  <a:cubicBezTo>
                    <a:pt x="144" y="176"/>
                    <a:pt x="176" y="144"/>
                    <a:pt x="216" y="128"/>
                  </a:cubicBezTo>
                  <a:cubicBezTo>
                    <a:pt x="142" y="114"/>
                    <a:pt x="102" y="74"/>
                    <a:pt x="89" y="0"/>
                  </a:cubicBezTo>
                  <a:cubicBezTo>
                    <a:pt x="72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1054;p39"/>
            <p:cNvSpPr/>
            <p:nvPr/>
          </p:nvSpPr>
          <p:spPr>
            <a:xfrm>
              <a:off x="4310111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Google Shape;1055;p39"/>
            <p:cNvSpPr/>
            <p:nvPr/>
          </p:nvSpPr>
          <p:spPr>
            <a:xfrm>
              <a:off x="4585167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0" y="89"/>
                  </a:moveTo>
                  <a:cubicBezTo>
                    <a:pt x="74" y="102"/>
                    <a:pt x="114" y="143"/>
                    <a:pt x="128" y="217"/>
                  </a:cubicBezTo>
                  <a:cubicBezTo>
                    <a:pt x="144" y="176"/>
                    <a:pt x="176" y="144"/>
                    <a:pt x="217" y="128"/>
                  </a:cubicBezTo>
                  <a:cubicBezTo>
                    <a:pt x="143" y="114"/>
                    <a:pt x="102" y="74"/>
                    <a:pt x="89" y="0"/>
                  </a:cubicBezTo>
                  <a:cubicBezTo>
                    <a:pt x="73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Google Shape;1056;p39"/>
            <p:cNvSpPr/>
            <p:nvPr/>
          </p:nvSpPr>
          <p:spPr>
            <a:xfrm>
              <a:off x="4859913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128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507DB5C-6E28-487A-B57B-9D7D1073CE90}"/>
              </a:ext>
            </a:extLst>
          </p:cNvPr>
          <p:cNvCxnSpPr>
            <a:cxnSpLocks/>
          </p:cNvCxnSpPr>
          <p:nvPr/>
        </p:nvCxnSpPr>
        <p:spPr>
          <a:xfrm>
            <a:off x="2377440" y="695319"/>
            <a:ext cx="6126480" cy="0"/>
          </a:xfrm>
          <a:prstGeom prst="line">
            <a:avLst/>
          </a:prstGeom>
          <a:effectLst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3" grpId="0" uiExpand="1"/>
      <p:bldP spid="175" grpId="0" uiExpand="1"/>
      <p:bldP spid="175" grpId="1" uiExpan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>
            <a:extLst>
              <a:ext uri="{FF2B5EF4-FFF2-40B4-BE49-F238E27FC236}">
                <a16:creationId xmlns:a16="http://schemas.microsoft.com/office/drawing/2014/main" id="{D9B28FFA-7B10-481A-B9DB-AE1C1792D8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2250" y="2637514"/>
            <a:ext cx="2938923" cy="2236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6" name="Google Shape;196;p16"/>
          <p:cNvSpPr txBox="1">
            <a:spLocks noGrp="1"/>
          </p:cNvSpPr>
          <p:nvPr>
            <p:ph type="body" idx="1"/>
          </p:nvPr>
        </p:nvSpPr>
        <p:spPr>
          <a:xfrm>
            <a:off x="2050447" y="143229"/>
            <a:ext cx="5043105" cy="50074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A. STATE PATTERN</a:t>
            </a:r>
            <a:endParaRPr sz="3000" b="1" dirty="0">
              <a:solidFill>
                <a:schemeClr val="accent5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7" name="Google Shape;197;p16"/>
          <p:cNvSpPr txBox="1">
            <a:spLocks noGrp="1"/>
          </p:cNvSpPr>
          <p:nvPr>
            <p:ph type="sldNum" idx="12"/>
          </p:nvPr>
        </p:nvSpPr>
        <p:spPr>
          <a:xfrm>
            <a:off x="8404384" y="4613564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200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</a:rPr>
              <a:t>6</a:t>
            </a:fld>
            <a:endParaRPr sz="2000" dirty="0">
              <a:solidFill>
                <a:schemeClr val="accent1">
                  <a:lumMod val="50000"/>
                </a:schemeClr>
              </a:solidFill>
              <a:latin typeface="Oswald" panose="020B0604020202020204" charset="0"/>
            </a:endParaRPr>
          </a:p>
        </p:txBody>
      </p:sp>
      <p:sp>
        <p:nvSpPr>
          <p:cNvPr id="40" name="Google Shape;175;p13"/>
          <p:cNvSpPr txBox="1">
            <a:spLocks/>
          </p:cNvSpPr>
          <p:nvPr/>
        </p:nvSpPr>
        <p:spPr>
          <a:xfrm>
            <a:off x="474305" y="1445228"/>
            <a:ext cx="5469295" cy="2627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796BF"/>
              </a:buClr>
              <a:buSzPts val="2400"/>
              <a:buFont typeface="Oswald"/>
              <a:buChar char="»"/>
              <a:defRPr sz="2400" b="0" i="0" u="none" strike="noStrike" cap="non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L="914400" marR="0" lvl="1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2400"/>
              <a:buFont typeface="Oswald"/>
              <a:buChar char="⋄"/>
              <a:defRPr sz="2400" b="0" i="0" u="none" strike="noStrike" cap="non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L="1371600" marR="0" lvl="2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2400"/>
              <a:buFont typeface="Oswald"/>
              <a:buChar char="⋄"/>
              <a:defRPr sz="2400" b="0" i="0" u="none" strike="noStrike" cap="non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L="1828800" marR="0" lvl="3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2400"/>
              <a:buFont typeface="Oswald"/>
              <a:buChar char="⋄"/>
              <a:defRPr sz="2400" b="0" i="0" u="none" strike="noStrike" cap="non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L="2286000" marR="0" lvl="4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2400"/>
              <a:buFont typeface="Oswald"/>
              <a:buChar char="⋄"/>
              <a:defRPr sz="2400" b="0" i="0" u="none" strike="noStrike" cap="non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L="2743200" marR="0" lvl="5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2400"/>
              <a:buFont typeface="Oswald"/>
              <a:buChar char="⋄"/>
              <a:defRPr sz="2400" b="0" i="0" u="none" strike="noStrike" cap="non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L="3200400" marR="0" lvl="6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2400"/>
              <a:buFont typeface="Oswald"/>
              <a:buChar char="●"/>
              <a:defRPr sz="2400" b="0" i="0" u="none" strike="noStrike" cap="non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L="3657600" marR="0" lvl="7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2400"/>
              <a:buFont typeface="Oswald"/>
              <a:buChar char="○"/>
              <a:defRPr sz="2400" b="0" i="0" u="none" strike="noStrike" cap="non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L="4114800" marR="0" lvl="8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2400"/>
              <a:buFont typeface="Oswald"/>
              <a:buChar char="■"/>
              <a:defRPr sz="2400" b="0" i="0" u="none" strike="noStrike" cap="non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r>
              <a:rPr lang="en-US" sz="2500" b="1" dirty="0">
                <a:latin typeface="Oswald" panose="020B0604020202020204" charset="0"/>
              </a:rPr>
              <a:t>State Pattern</a:t>
            </a:r>
            <a:endParaRPr lang="vi-VN" sz="2500" dirty="0">
              <a:latin typeface="Oswald" panose="020B0604020202020204" charset="0"/>
            </a:endParaRPr>
          </a:p>
          <a:p>
            <a:pPr marL="171450" indent="-171450" algn="just">
              <a:buClr>
                <a:schemeClr val="dk1"/>
              </a:buClr>
              <a:buSzPts val="1100"/>
              <a:buFontTx/>
              <a:buChar char="-"/>
            </a:pPr>
            <a:r>
              <a:rPr lang="en-US" sz="2500" dirty="0" err="1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</a:rPr>
              <a:t>Thuộc</a:t>
            </a:r>
            <a:r>
              <a:rPr lang="en-US" sz="25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</a:rPr>
              <a:t> </a:t>
            </a:r>
            <a:r>
              <a:rPr lang="en-US" sz="2500" dirty="0" err="1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</a:rPr>
              <a:t>nhóm</a:t>
            </a:r>
            <a:r>
              <a:rPr lang="en-US" sz="25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</a:rPr>
              <a:t> Behavioral </a:t>
            </a:r>
            <a:r>
              <a:rPr lang="en-US" sz="2500" dirty="0" err="1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</a:rPr>
              <a:t>cho</a:t>
            </a:r>
            <a:r>
              <a:rPr lang="en-US" sz="25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</a:rPr>
              <a:t> </a:t>
            </a:r>
            <a:r>
              <a:rPr lang="en-US" sz="2500" dirty="0" err="1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</a:rPr>
              <a:t>phép</a:t>
            </a:r>
            <a:r>
              <a:rPr lang="en-US" sz="25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</a:rPr>
              <a:t> object </a:t>
            </a:r>
            <a:r>
              <a:rPr lang="en-US" sz="2500" dirty="0" err="1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</a:rPr>
              <a:t>biến</a:t>
            </a:r>
            <a:r>
              <a:rPr lang="en-US" sz="25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</a:rPr>
              <a:t> </a:t>
            </a:r>
            <a:r>
              <a:rPr lang="en-US" sz="2500" dirty="0" err="1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</a:rPr>
              <a:t>đổi</a:t>
            </a:r>
            <a:r>
              <a:rPr lang="en-US" sz="25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</a:rPr>
              <a:t> </a:t>
            </a:r>
            <a:r>
              <a:rPr lang="en-US" sz="2500" dirty="0" err="1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</a:rPr>
              <a:t>hành</a:t>
            </a:r>
            <a:r>
              <a:rPr lang="en-US" sz="25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</a:rPr>
              <a:t> vi </a:t>
            </a:r>
            <a:r>
              <a:rPr lang="en-US" sz="2500" dirty="0" err="1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</a:rPr>
              <a:t>của</a:t>
            </a:r>
            <a:r>
              <a:rPr lang="en-US" sz="25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</a:rPr>
              <a:t> </a:t>
            </a:r>
            <a:r>
              <a:rPr lang="en-US" sz="2500" dirty="0" err="1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</a:rPr>
              <a:t>nó</a:t>
            </a:r>
            <a:r>
              <a:rPr lang="en-US" sz="25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</a:rPr>
              <a:t> </a:t>
            </a:r>
            <a:r>
              <a:rPr lang="en-US" sz="2500" dirty="0" err="1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</a:rPr>
              <a:t>khi</a:t>
            </a:r>
            <a:r>
              <a:rPr lang="en-US" sz="25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</a:rPr>
              <a:t> </a:t>
            </a:r>
            <a:r>
              <a:rPr lang="en-US" sz="2500" dirty="0" err="1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</a:rPr>
              <a:t>có</a:t>
            </a:r>
            <a:r>
              <a:rPr lang="en-US" sz="25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</a:rPr>
              <a:t> </a:t>
            </a:r>
            <a:r>
              <a:rPr lang="en-US" sz="2500" dirty="0" err="1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</a:rPr>
              <a:t>những</a:t>
            </a:r>
            <a:r>
              <a:rPr lang="en-US" sz="25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</a:rPr>
              <a:t> </a:t>
            </a:r>
            <a:r>
              <a:rPr lang="en-US" sz="2500" dirty="0" err="1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</a:rPr>
              <a:t>sự</a:t>
            </a:r>
            <a:r>
              <a:rPr lang="en-US" sz="25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</a:rPr>
              <a:t> </a:t>
            </a:r>
            <a:r>
              <a:rPr lang="en-US" sz="2500" dirty="0" err="1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</a:rPr>
              <a:t>thay</a:t>
            </a:r>
            <a:r>
              <a:rPr lang="en-US" sz="25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</a:rPr>
              <a:t> </a:t>
            </a:r>
            <a:r>
              <a:rPr lang="en-US" sz="2500" dirty="0" err="1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</a:rPr>
              <a:t>đổi</a:t>
            </a:r>
            <a:r>
              <a:rPr lang="en-US" sz="25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</a:rPr>
              <a:t> </a:t>
            </a:r>
            <a:r>
              <a:rPr lang="en-US" sz="2500" dirty="0" err="1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</a:rPr>
              <a:t>trạng</a:t>
            </a:r>
            <a:r>
              <a:rPr lang="en-US" sz="25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</a:rPr>
              <a:t> </a:t>
            </a:r>
            <a:r>
              <a:rPr lang="en-US" sz="2500" dirty="0" err="1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</a:rPr>
              <a:t>thái</a:t>
            </a:r>
            <a:r>
              <a:rPr lang="en-US" sz="25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</a:rPr>
              <a:t> </a:t>
            </a:r>
            <a:r>
              <a:rPr lang="en-US" sz="2500" dirty="0" err="1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</a:rPr>
              <a:t>nội</a:t>
            </a:r>
            <a:r>
              <a:rPr lang="en-US" sz="25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</a:rPr>
              <a:t> </a:t>
            </a:r>
            <a:r>
              <a:rPr lang="en-US" sz="2500" dirty="0" err="1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</a:rPr>
              <a:t>bộ</a:t>
            </a:r>
            <a:r>
              <a:rPr lang="en-US" sz="25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</a:rPr>
              <a:t>.</a:t>
            </a:r>
          </a:p>
          <a:p>
            <a:pPr marL="171450" indent="-171450" algn="just">
              <a:buClr>
                <a:schemeClr val="dk1"/>
              </a:buClr>
              <a:buSzPts val="1100"/>
              <a:buFontTx/>
              <a:buChar char="-"/>
            </a:pPr>
            <a:endParaRPr lang="en-US" sz="2500" dirty="0">
              <a:latin typeface="Oswald" panose="020B0604020202020204" charset="0"/>
            </a:endParaRP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BD634AC-0A19-42C5-86D0-7B9825371866}"/>
              </a:ext>
            </a:extLst>
          </p:cNvPr>
          <p:cNvCxnSpPr>
            <a:cxnSpLocks/>
          </p:cNvCxnSpPr>
          <p:nvPr/>
        </p:nvCxnSpPr>
        <p:spPr>
          <a:xfrm>
            <a:off x="3158427" y="695319"/>
            <a:ext cx="5345493" cy="0"/>
          </a:xfrm>
          <a:prstGeom prst="line">
            <a:avLst/>
          </a:prstGeom>
          <a:effectLst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 descr="Vẽ cảm xúc cho nhân vật hoạt hình dễ hay khó? - Vẽ Hoạt Hình">
            <a:extLst>
              <a:ext uri="{FF2B5EF4-FFF2-40B4-BE49-F238E27FC236}">
                <a16:creationId xmlns:a16="http://schemas.microsoft.com/office/drawing/2014/main" id="{53EF7EA4-79DF-4D39-8E4D-7C038EB83D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71" t="1887" r="18343" b="4087"/>
          <a:stretch/>
        </p:blipFill>
        <p:spPr bwMode="auto">
          <a:xfrm>
            <a:off x="6144081" y="1496576"/>
            <a:ext cx="2687053" cy="289404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87119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6"/>
          <p:cNvSpPr txBox="1">
            <a:spLocks noGrp="1"/>
          </p:cNvSpPr>
          <p:nvPr>
            <p:ph type="body" idx="1"/>
          </p:nvPr>
        </p:nvSpPr>
        <p:spPr>
          <a:xfrm>
            <a:off x="2050447" y="143229"/>
            <a:ext cx="5043105" cy="50074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A. STATE PATTERN</a:t>
            </a:r>
            <a:endParaRPr sz="3000" b="1" dirty="0">
              <a:solidFill>
                <a:schemeClr val="accent5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7" name="Google Shape;197;p16"/>
          <p:cNvSpPr txBox="1">
            <a:spLocks noGrp="1"/>
          </p:cNvSpPr>
          <p:nvPr>
            <p:ph type="sldNum" idx="12"/>
          </p:nvPr>
        </p:nvSpPr>
        <p:spPr>
          <a:xfrm>
            <a:off x="8404384" y="4613564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200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</a:rPr>
              <a:t>7</a:t>
            </a:fld>
            <a:endParaRPr sz="2000" dirty="0">
              <a:solidFill>
                <a:schemeClr val="accent1">
                  <a:lumMod val="50000"/>
                </a:schemeClr>
              </a:solidFill>
              <a:latin typeface="Oswald" panose="020B0604020202020204" charset="0"/>
            </a:endParaRPr>
          </a:p>
        </p:txBody>
      </p:sp>
      <p:sp>
        <p:nvSpPr>
          <p:cNvPr id="40" name="Google Shape;175;p13"/>
          <p:cNvSpPr txBox="1">
            <a:spLocks/>
          </p:cNvSpPr>
          <p:nvPr/>
        </p:nvSpPr>
        <p:spPr>
          <a:xfrm>
            <a:off x="891450" y="3309832"/>
            <a:ext cx="7436640" cy="18901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796BF"/>
              </a:buClr>
              <a:buSzPts val="2400"/>
              <a:buFont typeface="Oswald"/>
              <a:buChar char="»"/>
              <a:defRPr sz="2400" b="0" i="0" u="none" strike="noStrike" cap="non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L="914400" marR="0" lvl="1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2400"/>
              <a:buFont typeface="Oswald"/>
              <a:buChar char="⋄"/>
              <a:defRPr sz="2400" b="0" i="0" u="none" strike="noStrike" cap="non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L="1371600" marR="0" lvl="2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2400"/>
              <a:buFont typeface="Oswald"/>
              <a:buChar char="⋄"/>
              <a:defRPr sz="2400" b="0" i="0" u="none" strike="noStrike" cap="non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L="1828800" marR="0" lvl="3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2400"/>
              <a:buFont typeface="Oswald"/>
              <a:buChar char="⋄"/>
              <a:defRPr sz="2400" b="0" i="0" u="none" strike="noStrike" cap="non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L="2286000" marR="0" lvl="4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2400"/>
              <a:buFont typeface="Oswald"/>
              <a:buChar char="⋄"/>
              <a:defRPr sz="2400" b="0" i="0" u="none" strike="noStrike" cap="non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L="2743200" marR="0" lvl="5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2400"/>
              <a:buFont typeface="Oswald"/>
              <a:buChar char="⋄"/>
              <a:defRPr sz="2400" b="0" i="0" u="none" strike="noStrike" cap="non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L="3200400" marR="0" lvl="6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2400"/>
              <a:buFont typeface="Oswald"/>
              <a:buChar char="●"/>
              <a:defRPr sz="2400" b="0" i="0" u="none" strike="noStrike" cap="non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L="3657600" marR="0" lvl="7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2400"/>
              <a:buFont typeface="Oswald"/>
              <a:buChar char="○"/>
              <a:defRPr sz="2400" b="0" i="0" u="none" strike="noStrike" cap="non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L="4114800" marR="0" lvl="8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2400"/>
              <a:buFont typeface="Oswald"/>
              <a:buChar char="■"/>
              <a:defRPr sz="2400" b="0" i="0" u="none" strike="noStrike" cap="non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marL="0" indent="0" algn="just">
              <a:buClr>
                <a:schemeClr val="dk1"/>
              </a:buClr>
              <a:buSzPts val="1100"/>
              <a:buNone/>
            </a:pPr>
            <a:r>
              <a:rPr lang="en-US" sz="25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sym typeface="Wingdings" panose="05000000000000000000" pitchFamily="2" charset="2"/>
              </a:rPr>
              <a:t> </a:t>
            </a:r>
            <a:r>
              <a:rPr lang="en-US" sz="2500" dirty="0" err="1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</a:rPr>
              <a:t>Tuy</a:t>
            </a:r>
            <a:r>
              <a:rPr lang="en-US" sz="25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</a:rPr>
              <a:t> </a:t>
            </a:r>
            <a:r>
              <a:rPr lang="en-US" sz="2500" dirty="0" err="1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</a:rPr>
              <a:t>nhiên</a:t>
            </a:r>
            <a:r>
              <a:rPr lang="en-US" sz="25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</a:rPr>
              <a:t>, State </a:t>
            </a:r>
            <a:r>
              <a:rPr lang="en-US" sz="2500" dirty="0" err="1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</a:rPr>
              <a:t>không</a:t>
            </a:r>
            <a:r>
              <a:rPr lang="en-US" sz="25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</a:rPr>
              <a:t> </a:t>
            </a:r>
            <a:r>
              <a:rPr lang="en-US" sz="2500" dirty="0" err="1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</a:rPr>
              <a:t>hạn</a:t>
            </a:r>
            <a:r>
              <a:rPr lang="en-US" sz="25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</a:rPr>
              <a:t> </a:t>
            </a:r>
            <a:r>
              <a:rPr lang="en-US" sz="2500" dirty="0" err="1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</a:rPr>
              <a:t>chế</a:t>
            </a:r>
            <a:r>
              <a:rPr lang="en-US" sz="25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</a:rPr>
              <a:t> </a:t>
            </a:r>
            <a:r>
              <a:rPr lang="en-US" sz="2500" dirty="0" err="1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</a:rPr>
              <a:t>sự</a:t>
            </a:r>
            <a:r>
              <a:rPr lang="en-US" sz="25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</a:rPr>
              <a:t> </a:t>
            </a:r>
            <a:r>
              <a:rPr lang="en-US" sz="2500" dirty="0" err="1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</a:rPr>
              <a:t>phụ</a:t>
            </a:r>
            <a:r>
              <a:rPr lang="en-US" sz="25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</a:rPr>
              <a:t> </a:t>
            </a:r>
            <a:r>
              <a:rPr lang="en-US" sz="2500" dirty="0" err="1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</a:rPr>
              <a:t>thuộc</a:t>
            </a:r>
            <a:r>
              <a:rPr lang="en-US" sz="25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</a:rPr>
              <a:t> </a:t>
            </a:r>
            <a:r>
              <a:rPr lang="en-US" sz="2500" dirty="0" err="1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</a:rPr>
              <a:t>giữa</a:t>
            </a:r>
            <a:r>
              <a:rPr lang="en-US" sz="25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</a:rPr>
              <a:t> </a:t>
            </a:r>
            <a:r>
              <a:rPr lang="en-US" sz="2500" dirty="0" err="1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</a:rPr>
              <a:t>các</a:t>
            </a:r>
            <a:r>
              <a:rPr lang="en-US" sz="25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</a:rPr>
              <a:t> state </a:t>
            </a:r>
            <a:r>
              <a:rPr lang="en-US" sz="2500" dirty="0" err="1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</a:rPr>
              <a:t>cụ</a:t>
            </a:r>
            <a:r>
              <a:rPr lang="en-US" sz="25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</a:rPr>
              <a:t> </a:t>
            </a:r>
            <a:r>
              <a:rPr lang="en-US" sz="2500" dirty="0" err="1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</a:rPr>
              <a:t>thể</a:t>
            </a:r>
            <a:r>
              <a:rPr lang="en-US" sz="25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</a:rPr>
              <a:t>, </a:t>
            </a:r>
            <a:r>
              <a:rPr lang="en-US" sz="2500" dirty="0" err="1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</a:rPr>
              <a:t>cho</a:t>
            </a:r>
            <a:r>
              <a:rPr lang="en-US" sz="25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</a:rPr>
              <a:t> </a:t>
            </a:r>
            <a:r>
              <a:rPr lang="en-US" sz="2500" dirty="0" err="1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</a:rPr>
              <a:t>phép</a:t>
            </a:r>
            <a:r>
              <a:rPr lang="en-US" sz="25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</a:rPr>
              <a:t> </a:t>
            </a:r>
            <a:r>
              <a:rPr lang="en-US" sz="2500" dirty="0" err="1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</a:rPr>
              <a:t>chúng</a:t>
            </a:r>
            <a:r>
              <a:rPr lang="en-US" sz="25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</a:rPr>
              <a:t> </a:t>
            </a:r>
            <a:r>
              <a:rPr lang="en-US" sz="2500" dirty="0" err="1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</a:rPr>
              <a:t>thay</a:t>
            </a:r>
            <a:r>
              <a:rPr lang="en-US" sz="25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</a:rPr>
              <a:t> </a:t>
            </a:r>
            <a:r>
              <a:rPr lang="en-US" sz="2500" dirty="0" err="1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</a:rPr>
              <a:t>đổi</a:t>
            </a:r>
            <a:r>
              <a:rPr lang="en-US" sz="25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</a:rPr>
              <a:t> </a:t>
            </a:r>
            <a:r>
              <a:rPr lang="en-US" sz="2500" dirty="0" err="1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</a:rPr>
              <a:t>trạng</a:t>
            </a:r>
            <a:r>
              <a:rPr lang="en-US" sz="25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</a:rPr>
              <a:t> </a:t>
            </a:r>
            <a:r>
              <a:rPr lang="en-US" sz="2500" dirty="0" err="1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</a:rPr>
              <a:t>thái</a:t>
            </a:r>
            <a:r>
              <a:rPr lang="en-US" sz="25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</a:rPr>
              <a:t> </a:t>
            </a:r>
            <a:r>
              <a:rPr lang="en-US" sz="2500" dirty="0" err="1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</a:rPr>
              <a:t>của</a:t>
            </a:r>
            <a:r>
              <a:rPr lang="en-US" sz="25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</a:rPr>
              <a:t> </a:t>
            </a:r>
            <a:r>
              <a:rPr lang="en-US" sz="2500" dirty="0" err="1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</a:rPr>
              <a:t>bối</a:t>
            </a:r>
            <a:r>
              <a:rPr lang="en-US" sz="25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</a:rPr>
              <a:t> </a:t>
            </a:r>
            <a:r>
              <a:rPr lang="en-US" sz="2500" dirty="0" err="1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</a:rPr>
              <a:t>cảnh</a:t>
            </a:r>
            <a:r>
              <a:rPr lang="en-US" sz="25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</a:rPr>
              <a:t> </a:t>
            </a:r>
            <a:r>
              <a:rPr lang="en-US" sz="2500" dirty="0" err="1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</a:rPr>
              <a:t>theo</a:t>
            </a:r>
            <a:r>
              <a:rPr lang="en-US" sz="25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</a:rPr>
              <a:t> ý </a:t>
            </a:r>
            <a:r>
              <a:rPr lang="en-US" sz="2500" dirty="0" err="1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</a:rPr>
              <a:t>muốn</a:t>
            </a:r>
            <a:r>
              <a:rPr lang="en-US" sz="25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</a:rPr>
              <a:t>.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BD634AC-0A19-42C5-86D0-7B9825371866}"/>
              </a:ext>
            </a:extLst>
          </p:cNvPr>
          <p:cNvCxnSpPr>
            <a:cxnSpLocks/>
          </p:cNvCxnSpPr>
          <p:nvPr/>
        </p:nvCxnSpPr>
        <p:spPr>
          <a:xfrm>
            <a:off x="3158427" y="695319"/>
            <a:ext cx="5345493" cy="0"/>
          </a:xfrm>
          <a:prstGeom prst="line">
            <a:avLst/>
          </a:prstGeom>
          <a:effectLst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11252534-5FD9-482F-9D36-CB65F22A64EA}"/>
              </a:ext>
            </a:extLst>
          </p:cNvPr>
          <p:cNvSpPr txBox="1"/>
          <p:nvPr/>
        </p:nvSpPr>
        <p:spPr>
          <a:xfrm>
            <a:off x="2356589" y="857520"/>
            <a:ext cx="659649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>
                <a:srgbClr val="252729"/>
              </a:buClr>
              <a:buSzPts val="1100"/>
            </a:pPr>
            <a:r>
              <a:rPr lang="en-US" sz="2500" b="1" dirty="0">
                <a:solidFill>
                  <a:schemeClr val="accent2">
                    <a:lumMod val="75000"/>
                  </a:schemeClr>
                </a:solidFill>
                <a:latin typeface="Oswald" panose="020B0604020202020204" charset="0"/>
              </a:rPr>
              <a:t>Strategy </a:t>
            </a:r>
            <a:r>
              <a:rPr lang="en-US" sz="2500" b="1" dirty="0" err="1">
                <a:solidFill>
                  <a:schemeClr val="accent2">
                    <a:lumMod val="75000"/>
                  </a:schemeClr>
                </a:solidFill>
                <a:latin typeface="Oswald" panose="020B0604020202020204" charset="0"/>
              </a:rPr>
              <a:t>và</a:t>
            </a:r>
            <a:r>
              <a:rPr lang="en-US" sz="2500" b="1" dirty="0">
                <a:solidFill>
                  <a:schemeClr val="accent2">
                    <a:lumMod val="75000"/>
                  </a:schemeClr>
                </a:solidFill>
                <a:latin typeface="Oswald" panose="020B0604020202020204" charset="0"/>
              </a:rPr>
              <a:t> State Pattern </a:t>
            </a:r>
            <a:r>
              <a:rPr lang="en-US" sz="2500" b="1" dirty="0" err="1">
                <a:solidFill>
                  <a:schemeClr val="accent2">
                    <a:lumMod val="75000"/>
                  </a:schemeClr>
                </a:solidFill>
                <a:latin typeface="Oswald" panose="020B0604020202020204" charset="0"/>
              </a:rPr>
              <a:t>là</a:t>
            </a:r>
            <a:r>
              <a:rPr lang="en-US" sz="2500" b="1" dirty="0">
                <a:solidFill>
                  <a:schemeClr val="accent2">
                    <a:lumMod val="75000"/>
                  </a:schemeClr>
                </a:solidFill>
                <a:latin typeface="Oswald" panose="020B0604020202020204" charset="0"/>
              </a:rPr>
              <a:t> </a:t>
            </a:r>
            <a:r>
              <a:rPr lang="en-US" sz="2500" b="1" dirty="0" err="1">
                <a:solidFill>
                  <a:schemeClr val="accent2">
                    <a:lumMod val="75000"/>
                  </a:schemeClr>
                </a:solidFill>
                <a:latin typeface="Oswald" panose="020B0604020202020204" charset="0"/>
              </a:rPr>
              <a:t>cặp</a:t>
            </a:r>
            <a:r>
              <a:rPr lang="en-US" sz="2500" b="1" dirty="0">
                <a:solidFill>
                  <a:schemeClr val="accent2">
                    <a:lumMod val="75000"/>
                  </a:schemeClr>
                </a:solidFill>
                <a:latin typeface="Oswald" panose="020B0604020202020204" charset="0"/>
              </a:rPr>
              <a:t> song </a:t>
            </a:r>
            <a:r>
              <a:rPr lang="en-US" sz="2500" b="1" dirty="0" err="1">
                <a:solidFill>
                  <a:schemeClr val="accent2">
                    <a:lumMod val="75000"/>
                  </a:schemeClr>
                </a:solidFill>
                <a:latin typeface="Oswald" panose="020B0604020202020204" charset="0"/>
              </a:rPr>
              <a:t>sinh</a:t>
            </a:r>
            <a:r>
              <a:rPr lang="en-US" sz="2500" b="1" dirty="0">
                <a:solidFill>
                  <a:schemeClr val="accent2">
                    <a:lumMod val="75000"/>
                  </a:schemeClr>
                </a:solidFill>
                <a:latin typeface="Oswald" panose="020B0604020202020204" charset="0"/>
              </a:rPr>
              <a:t> </a:t>
            </a:r>
            <a:r>
              <a:rPr lang="vi-VN" sz="2500" b="1" dirty="0">
                <a:solidFill>
                  <a:schemeClr val="accent2">
                    <a:lumMod val="75000"/>
                  </a:schemeClr>
                </a:solidFill>
                <a:latin typeface="Oswald" panose="020B0604020202020204" charset="0"/>
              </a:rPr>
              <a:t>đượ</a:t>
            </a:r>
            <a:r>
              <a:rPr lang="en-US" sz="2500" b="1" dirty="0">
                <a:solidFill>
                  <a:schemeClr val="accent2">
                    <a:lumMod val="75000"/>
                  </a:schemeClr>
                </a:solidFill>
                <a:latin typeface="Oswald" panose="020B0604020202020204" charset="0"/>
              </a:rPr>
              <a:t>c </a:t>
            </a:r>
            <a:r>
              <a:rPr lang="en-US" sz="2500" b="1" dirty="0" err="1">
                <a:solidFill>
                  <a:schemeClr val="accent2">
                    <a:lumMod val="75000"/>
                  </a:schemeClr>
                </a:solidFill>
                <a:latin typeface="Oswald" panose="020B0604020202020204" charset="0"/>
              </a:rPr>
              <a:t>tách</a:t>
            </a:r>
            <a:r>
              <a:rPr lang="en-US" sz="2500" b="1" dirty="0">
                <a:solidFill>
                  <a:schemeClr val="accent2">
                    <a:lumMod val="75000"/>
                  </a:schemeClr>
                </a:solidFill>
                <a:latin typeface="Oswald" panose="020B0604020202020204" charset="0"/>
              </a:rPr>
              <a:t> ra </a:t>
            </a:r>
            <a:endParaRPr lang="vi-VN" sz="2500" b="1" dirty="0">
              <a:solidFill>
                <a:schemeClr val="accent2">
                  <a:lumMod val="75000"/>
                </a:schemeClr>
              </a:solidFill>
              <a:latin typeface="Oswald" panose="020B0604020202020204" charset="0"/>
            </a:endParaRPr>
          </a:p>
          <a:p>
            <a:endParaRPr lang="en-US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95A3745-9939-4DA5-B8D4-A712C294E888}"/>
              </a:ext>
            </a:extLst>
          </p:cNvPr>
          <p:cNvGrpSpPr/>
          <p:nvPr/>
        </p:nvGrpSpPr>
        <p:grpSpPr>
          <a:xfrm>
            <a:off x="1128710" y="1377392"/>
            <a:ext cx="6743332" cy="1541787"/>
            <a:chOff x="1128710" y="1377392"/>
            <a:chExt cx="6743332" cy="154178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49466BE-0F10-4CFE-A9FC-C237973B3E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rcRect b="14213"/>
            <a:stretch/>
          </p:blipFill>
          <p:spPr>
            <a:xfrm>
              <a:off x="2551197" y="1781065"/>
              <a:ext cx="977452" cy="838525"/>
            </a:xfrm>
            <a:prstGeom prst="rect">
              <a:avLst/>
            </a:prstGeom>
          </p:spPr>
        </p:pic>
        <p:sp>
          <p:nvSpPr>
            <p:cNvPr id="11" name="Google Shape;175;p13">
              <a:extLst>
                <a:ext uri="{FF2B5EF4-FFF2-40B4-BE49-F238E27FC236}">
                  <a16:creationId xmlns:a16="http://schemas.microsoft.com/office/drawing/2014/main" id="{234EBDC2-17F2-4E4D-8546-88F74F7DF18F}"/>
                </a:ext>
              </a:extLst>
            </p:cNvPr>
            <p:cNvSpPr txBox="1">
              <a:spLocks/>
            </p:cNvSpPr>
            <p:nvPr/>
          </p:nvSpPr>
          <p:spPr>
            <a:xfrm>
              <a:off x="1128710" y="1646329"/>
              <a:ext cx="1334008" cy="107721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81000" algn="ctr" rtl="0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3796BF"/>
                </a:buClr>
                <a:buSzPts val="2400"/>
                <a:buFont typeface="Oswald"/>
                <a:buChar char="»"/>
                <a:defRPr sz="2400" b="0" i="0" u="none" strike="noStrike" cap="none">
                  <a:solidFill>
                    <a:srgbClr val="3796BF"/>
                  </a:solidFill>
                  <a:latin typeface="Oswald"/>
                  <a:ea typeface="Oswald"/>
                  <a:cs typeface="Oswald"/>
                  <a:sym typeface="Oswald"/>
                </a:defRPr>
              </a:lvl1pPr>
              <a:lvl2pPr marL="914400" marR="0" lvl="1" indent="-3810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796BF"/>
                </a:buClr>
                <a:buSzPts val="2400"/>
                <a:buFont typeface="Oswald"/>
                <a:buChar char="⋄"/>
                <a:defRPr sz="2400" b="0" i="0" u="none" strike="noStrike" cap="none">
                  <a:solidFill>
                    <a:srgbClr val="3796BF"/>
                  </a:solidFill>
                  <a:latin typeface="Oswald"/>
                  <a:ea typeface="Oswald"/>
                  <a:cs typeface="Oswald"/>
                  <a:sym typeface="Oswald"/>
                </a:defRPr>
              </a:lvl2pPr>
              <a:lvl3pPr marL="1371600" marR="0" lvl="2" indent="-3810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796BF"/>
                </a:buClr>
                <a:buSzPts val="2400"/>
                <a:buFont typeface="Oswald"/>
                <a:buChar char="⋄"/>
                <a:defRPr sz="2400" b="0" i="0" u="none" strike="noStrike" cap="none">
                  <a:solidFill>
                    <a:srgbClr val="3796BF"/>
                  </a:solidFill>
                  <a:latin typeface="Oswald"/>
                  <a:ea typeface="Oswald"/>
                  <a:cs typeface="Oswald"/>
                  <a:sym typeface="Oswald"/>
                </a:defRPr>
              </a:lvl3pPr>
              <a:lvl4pPr marL="1828800" marR="0" lvl="3" indent="-3810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796BF"/>
                </a:buClr>
                <a:buSzPts val="2400"/>
                <a:buFont typeface="Oswald"/>
                <a:buChar char="⋄"/>
                <a:defRPr sz="2400" b="0" i="0" u="none" strike="noStrike" cap="none">
                  <a:solidFill>
                    <a:srgbClr val="3796BF"/>
                  </a:solidFill>
                  <a:latin typeface="Oswald"/>
                  <a:ea typeface="Oswald"/>
                  <a:cs typeface="Oswald"/>
                  <a:sym typeface="Oswald"/>
                </a:defRPr>
              </a:lvl4pPr>
              <a:lvl5pPr marL="2286000" marR="0" lvl="4" indent="-3810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796BF"/>
                </a:buClr>
                <a:buSzPts val="2400"/>
                <a:buFont typeface="Oswald"/>
                <a:buChar char="⋄"/>
                <a:defRPr sz="2400" b="0" i="0" u="none" strike="noStrike" cap="none">
                  <a:solidFill>
                    <a:srgbClr val="3796BF"/>
                  </a:solidFill>
                  <a:latin typeface="Oswald"/>
                  <a:ea typeface="Oswald"/>
                  <a:cs typeface="Oswald"/>
                  <a:sym typeface="Oswald"/>
                </a:defRPr>
              </a:lvl5pPr>
              <a:lvl6pPr marL="2743200" marR="0" lvl="5" indent="-3810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796BF"/>
                </a:buClr>
                <a:buSzPts val="2400"/>
                <a:buFont typeface="Oswald"/>
                <a:buChar char="⋄"/>
                <a:defRPr sz="2400" b="0" i="0" u="none" strike="noStrike" cap="none">
                  <a:solidFill>
                    <a:srgbClr val="3796BF"/>
                  </a:solidFill>
                  <a:latin typeface="Oswald"/>
                  <a:ea typeface="Oswald"/>
                  <a:cs typeface="Oswald"/>
                  <a:sym typeface="Oswald"/>
                </a:defRPr>
              </a:lvl6pPr>
              <a:lvl7pPr marL="3200400" marR="0" lvl="6" indent="-3810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796BF"/>
                </a:buClr>
                <a:buSzPts val="2400"/>
                <a:buFont typeface="Oswald"/>
                <a:buChar char="●"/>
                <a:defRPr sz="2400" b="0" i="0" u="none" strike="noStrike" cap="none">
                  <a:solidFill>
                    <a:srgbClr val="3796BF"/>
                  </a:solidFill>
                  <a:latin typeface="Oswald"/>
                  <a:ea typeface="Oswald"/>
                  <a:cs typeface="Oswald"/>
                  <a:sym typeface="Oswald"/>
                </a:defRPr>
              </a:lvl7pPr>
              <a:lvl8pPr marL="3657600" marR="0" lvl="7" indent="-3810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796BF"/>
                </a:buClr>
                <a:buSzPts val="2400"/>
                <a:buFont typeface="Oswald"/>
                <a:buChar char="○"/>
                <a:defRPr sz="2400" b="0" i="0" u="none" strike="noStrike" cap="none">
                  <a:solidFill>
                    <a:srgbClr val="3796BF"/>
                  </a:solidFill>
                  <a:latin typeface="Oswald"/>
                  <a:ea typeface="Oswald"/>
                  <a:cs typeface="Oswald"/>
                  <a:sym typeface="Oswald"/>
                </a:defRPr>
              </a:lvl8pPr>
              <a:lvl9pPr marL="4114800" marR="0" lvl="8" indent="-3810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796BF"/>
                </a:buClr>
                <a:buSzPts val="2400"/>
                <a:buFont typeface="Oswald"/>
                <a:buChar char="■"/>
                <a:defRPr sz="2400" b="0" i="0" u="none" strike="noStrike" cap="none">
                  <a:solidFill>
                    <a:srgbClr val="3796BF"/>
                  </a:solidFill>
                  <a:latin typeface="Oswald"/>
                  <a:ea typeface="Oswald"/>
                  <a:cs typeface="Oswald"/>
                  <a:sym typeface="Oswald"/>
                </a:defRPr>
              </a:lvl9pPr>
            </a:lstStyle>
            <a:p>
              <a:pPr marL="0" indent="0">
                <a:buClr>
                  <a:schemeClr val="dk1"/>
                </a:buClr>
                <a:buSzPts val="1100"/>
                <a:buNone/>
              </a:pPr>
              <a:r>
                <a:rPr lang="en-US" sz="2500" dirty="0">
                  <a:ln w="9525">
                    <a:solidFill>
                      <a:schemeClr val="tx1"/>
                    </a:solidFill>
                    <a:prstDash val="solid"/>
                  </a:ln>
                  <a:solidFill>
                    <a:schemeClr val="accent1">
                      <a:lumMod val="50000"/>
                    </a:schemeClr>
                  </a:solidFill>
                  <a:latin typeface="Oswald" panose="020B0604020202020204" charset="0"/>
                </a:rPr>
                <a:t>Strategy </a:t>
              </a:r>
            </a:p>
            <a:p>
              <a:pPr marL="0" indent="0">
                <a:buClr>
                  <a:schemeClr val="dk1"/>
                </a:buClr>
                <a:buSzPts val="1100"/>
                <a:buNone/>
              </a:pPr>
              <a:r>
                <a:rPr lang="en-US" sz="2500" dirty="0">
                  <a:ln w="9525">
                    <a:solidFill>
                      <a:schemeClr val="tx1"/>
                    </a:solidFill>
                    <a:prstDash val="solid"/>
                  </a:ln>
                  <a:solidFill>
                    <a:schemeClr val="accent1">
                      <a:lumMod val="50000"/>
                    </a:schemeClr>
                  </a:solidFill>
                  <a:latin typeface="Oswald" panose="020B0604020202020204" charset="0"/>
                </a:rPr>
                <a:t>State</a:t>
              </a:r>
            </a:p>
          </p:txBody>
        </p:sp>
        <p:sp>
          <p:nvSpPr>
            <p:cNvPr id="12" name="Google Shape;175;p13">
              <a:extLst>
                <a:ext uri="{FF2B5EF4-FFF2-40B4-BE49-F238E27FC236}">
                  <a16:creationId xmlns:a16="http://schemas.microsoft.com/office/drawing/2014/main" id="{EBC06993-716D-43A6-A240-0CFF8E4EEEFD}"/>
                </a:ext>
              </a:extLst>
            </p:cNvPr>
            <p:cNvSpPr txBox="1">
              <a:spLocks/>
            </p:cNvSpPr>
            <p:nvPr/>
          </p:nvSpPr>
          <p:spPr>
            <a:xfrm>
              <a:off x="3586341" y="1841961"/>
              <a:ext cx="1334008" cy="107721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81000" algn="ctr" rtl="0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3796BF"/>
                </a:buClr>
                <a:buSzPts val="2400"/>
                <a:buFont typeface="Oswald"/>
                <a:buChar char="»"/>
                <a:defRPr sz="2400" b="0" i="0" u="none" strike="noStrike" cap="none">
                  <a:solidFill>
                    <a:srgbClr val="3796BF"/>
                  </a:solidFill>
                  <a:latin typeface="Oswald"/>
                  <a:ea typeface="Oswald"/>
                  <a:cs typeface="Oswald"/>
                  <a:sym typeface="Oswald"/>
                </a:defRPr>
              </a:lvl1pPr>
              <a:lvl2pPr marL="914400" marR="0" lvl="1" indent="-3810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796BF"/>
                </a:buClr>
                <a:buSzPts val="2400"/>
                <a:buFont typeface="Oswald"/>
                <a:buChar char="⋄"/>
                <a:defRPr sz="2400" b="0" i="0" u="none" strike="noStrike" cap="none">
                  <a:solidFill>
                    <a:srgbClr val="3796BF"/>
                  </a:solidFill>
                  <a:latin typeface="Oswald"/>
                  <a:ea typeface="Oswald"/>
                  <a:cs typeface="Oswald"/>
                  <a:sym typeface="Oswald"/>
                </a:defRPr>
              </a:lvl2pPr>
              <a:lvl3pPr marL="1371600" marR="0" lvl="2" indent="-3810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796BF"/>
                </a:buClr>
                <a:buSzPts val="2400"/>
                <a:buFont typeface="Oswald"/>
                <a:buChar char="⋄"/>
                <a:defRPr sz="2400" b="0" i="0" u="none" strike="noStrike" cap="none">
                  <a:solidFill>
                    <a:srgbClr val="3796BF"/>
                  </a:solidFill>
                  <a:latin typeface="Oswald"/>
                  <a:ea typeface="Oswald"/>
                  <a:cs typeface="Oswald"/>
                  <a:sym typeface="Oswald"/>
                </a:defRPr>
              </a:lvl3pPr>
              <a:lvl4pPr marL="1828800" marR="0" lvl="3" indent="-3810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796BF"/>
                </a:buClr>
                <a:buSzPts val="2400"/>
                <a:buFont typeface="Oswald"/>
                <a:buChar char="⋄"/>
                <a:defRPr sz="2400" b="0" i="0" u="none" strike="noStrike" cap="none">
                  <a:solidFill>
                    <a:srgbClr val="3796BF"/>
                  </a:solidFill>
                  <a:latin typeface="Oswald"/>
                  <a:ea typeface="Oswald"/>
                  <a:cs typeface="Oswald"/>
                  <a:sym typeface="Oswald"/>
                </a:defRPr>
              </a:lvl4pPr>
              <a:lvl5pPr marL="2286000" marR="0" lvl="4" indent="-3810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796BF"/>
                </a:buClr>
                <a:buSzPts val="2400"/>
                <a:buFont typeface="Oswald"/>
                <a:buChar char="⋄"/>
                <a:defRPr sz="2400" b="0" i="0" u="none" strike="noStrike" cap="none">
                  <a:solidFill>
                    <a:srgbClr val="3796BF"/>
                  </a:solidFill>
                  <a:latin typeface="Oswald"/>
                  <a:ea typeface="Oswald"/>
                  <a:cs typeface="Oswald"/>
                  <a:sym typeface="Oswald"/>
                </a:defRPr>
              </a:lvl5pPr>
              <a:lvl6pPr marL="2743200" marR="0" lvl="5" indent="-3810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796BF"/>
                </a:buClr>
                <a:buSzPts val="2400"/>
                <a:buFont typeface="Oswald"/>
                <a:buChar char="⋄"/>
                <a:defRPr sz="2400" b="0" i="0" u="none" strike="noStrike" cap="none">
                  <a:solidFill>
                    <a:srgbClr val="3796BF"/>
                  </a:solidFill>
                  <a:latin typeface="Oswald"/>
                  <a:ea typeface="Oswald"/>
                  <a:cs typeface="Oswald"/>
                  <a:sym typeface="Oswald"/>
                </a:defRPr>
              </a:lvl6pPr>
              <a:lvl7pPr marL="3200400" marR="0" lvl="6" indent="-3810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796BF"/>
                </a:buClr>
                <a:buSzPts val="2400"/>
                <a:buFont typeface="Oswald"/>
                <a:buChar char="●"/>
                <a:defRPr sz="2400" b="0" i="0" u="none" strike="noStrike" cap="none">
                  <a:solidFill>
                    <a:srgbClr val="3796BF"/>
                  </a:solidFill>
                  <a:latin typeface="Oswald"/>
                  <a:ea typeface="Oswald"/>
                  <a:cs typeface="Oswald"/>
                  <a:sym typeface="Oswald"/>
                </a:defRPr>
              </a:lvl7pPr>
              <a:lvl8pPr marL="3657600" marR="0" lvl="7" indent="-3810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796BF"/>
                </a:buClr>
                <a:buSzPts val="2400"/>
                <a:buFont typeface="Oswald"/>
                <a:buChar char="○"/>
                <a:defRPr sz="2400" b="0" i="0" u="none" strike="noStrike" cap="none">
                  <a:solidFill>
                    <a:srgbClr val="3796BF"/>
                  </a:solidFill>
                  <a:latin typeface="Oswald"/>
                  <a:ea typeface="Oswald"/>
                  <a:cs typeface="Oswald"/>
                  <a:sym typeface="Oswald"/>
                </a:defRPr>
              </a:lvl8pPr>
              <a:lvl9pPr marL="4114800" marR="0" lvl="8" indent="-3810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796BF"/>
                </a:buClr>
                <a:buSzPts val="2400"/>
                <a:buFont typeface="Oswald"/>
                <a:buChar char="■"/>
                <a:defRPr sz="2400" b="0" i="0" u="none" strike="noStrike" cap="none">
                  <a:solidFill>
                    <a:srgbClr val="3796BF"/>
                  </a:solidFill>
                  <a:latin typeface="Oswald"/>
                  <a:ea typeface="Oswald"/>
                  <a:cs typeface="Oswald"/>
                  <a:sym typeface="Oswald"/>
                </a:defRPr>
              </a:lvl9pPr>
            </a:lstStyle>
            <a:p>
              <a:pPr marL="0" indent="0">
                <a:buClr>
                  <a:schemeClr val="dk1"/>
                </a:buClr>
                <a:buSzPts val="1100"/>
                <a:buNone/>
              </a:pPr>
              <a:r>
                <a:rPr lang="en-US" sz="2500" dirty="0" err="1">
                  <a:ln w="9525">
                    <a:solidFill>
                      <a:schemeClr val="tx1"/>
                    </a:solidFill>
                    <a:prstDash val="solid"/>
                  </a:ln>
                  <a:solidFill>
                    <a:schemeClr val="accent1">
                      <a:lumMod val="50000"/>
                    </a:schemeClr>
                  </a:solidFill>
                  <a:latin typeface="Oswald" panose="020B0604020202020204" charset="0"/>
                </a:rPr>
                <a:t>Hành</a:t>
              </a:r>
              <a:r>
                <a:rPr lang="en-US" sz="2500" dirty="0">
                  <a:ln w="9525">
                    <a:solidFill>
                      <a:schemeClr val="tx1"/>
                    </a:solidFill>
                    <a:prstDash val="solid"/>
                  </a:ln>
                  <a:solidFill>
                    <a:schemeClr val="accent1">
                      <a:lumMod val="50000"/>
                    </a:schemeClr>
                  </a:solidFill>
                  <a:latin typeface="Oswald" panose="020B0604020202020204" charset="0"/>
                </a:rPr>
                <a:t> vi</a:t>
              </a:r>
            </a:p>
          </p:txBody>
        </p:sp>
        <p:pic>
          <p:nvPicPr>
            <p:cNvPr id="1026" name="Picture 2" descr="Vector Up Arrow Icon, Arrow, Up Arrow, Up Icon PNG and Vector with ...">
              <a:extLst>
                <a:ext uri="{FF2B5EF4-FFF2-40B4-BE49-F238E27FC236}">
                  <a16:creationId xmlns:a16="http://schemas.microsoft.com/office/drawing/2014/main" id="{43E204A5-102B-4D23-BF09-D3EBD476EB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5415889" y="1517934"/>
              <a:ext cx="546789" cy="13340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Download Advancing Public Goods (The Cournot Centre For Economic ...">
              <a:extLst>
                <a:ext uri="{FF2B5EF4-FFF2-40B4-BE49-F238E27FC236}">
                  <a16:creationId xmlns:a16="http://schemas.microsoft.com/office/drawing/2014/main" id="{4344C88B-6F6C-4147-BE6F-53487B4985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9961" b="91797" l="9375" r="89844">
                          <a14:foregroundMark x1="53125" y1="26953" x2="53125" y2="26953"/>
                          <a14:foregroundMark x1="72070" y1="43945" x2="72070" y2="43945"/>
                          <a14:foregroundMark x1="9375" y1="59961" x2="9375" y2="59961"/>
                          <a14:foregroundMark x1="30664" y1="91797" x2="30664" y2="9179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05939" y="1377392"/>
              <a:ext cx="1266103" cy="12661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7D90782-69CB-494F-8148-5A1FA7DF620A}"/>
              </a:ext>
            </a:extLst>
          </p:cNvPr>
          <p:cNvGrpSpPr/>
          <p:nvPr/>
        </p:nvGrpSpPr>
        <p:grpSpPr>
          <a:xfrm>
            <a:off x="903996" y="1343822"/>
            <a:ext cx="7669843" cy="2169927"/>
            <a:chOff x="1128710" y="2507989"/>
            <a:chExt cx="7669843" cy="2169927"/>
          </a:xfrm>
        </p:grpSpPr>
        <p:sp>
          <p:nvSpPr>
            <p:cNvPr id="18" name="Google Shape;175;p13">
              <a:extLst>
                <a:ext uri="{FF2B5EF4-FFF2-40B4-BE49-F238E27FC236}">
                  <a16:creationId xmlns:a16="http://schemas.microsoft.com/office/drawing/2014/main" id="{487BA543-8B62-49A7-8467-EDD9D1805F06}"/>
                </a:ext>
              </a:extLst>
            </p:cNvPr>
            <p:cNvSpPr txBox="1">
              <a:spLocks/>
            </p:cNvSpPr>
            <p:nvPr/>
          </p:nvSpPr>
          <p:spPr>
            <a:xfrm>
              <a:off x="1128710" y="3337967"/>
              <a:ext cx="1334008" cy="63395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81000" algn="ctr" rtl="0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3796BF"/>
                </a:buClr>
                <a:buSzPts val="2400"/>
                <a:buFont typeface="Oswald"/>
                <a:buChar char="»"/>
                <a:defRPr sz="2400" b="0" i="0" u="none" strike="noStrike" cap="none">
                  <a:solidFill>
                    <a:srgbClr val="3796BF"/>
                  </a:solidFill>
                  <a:latin typeface="Oswald"/>
                  <a:ea typeface="Oswald"/>
                  <a:cs typeface="Oswald"/>
                  <a:sym typeface="Oswald"/>
                </a:defRPr>
              </a:lvl1pPr>
              <a:lvl2pPr marL="914400" marR="0" lvl="1" indent="-3810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796BF"/>
                </a:buClr>
                <a:buSzPts val="2400"/>
                <a:buFont typeface="Oswald"/>
                <a:buChar char="⋄"/>
                <a:defRPr sz="2400" b="0" i="0" u="none" strike="noStrike" cap="none">
                  <a:solidFill>
                    <a:srgbClr val="3796BF"/>
                  </a:solidFill>
                  <a:latin typeface="Oswald"/>
                  <a:ea typeface="Oswald"/>
                  <a:cs typeface="Oswald"/>
                  <a:sym typeface="Oswald"/>
                </a:defRPr>
              </a:lvl2pPr>
              <a:lvl3pPr marL="1371600" marR="0" lvl="2" indent="-3810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796BF"/>
                </a:buClr>
                <a:buSzPts val="2400"/>
                <a:buFont typeface="Oswald"/>
                <a:buChar char="⋄"/>
                <a:defRPr sz="2400" b="0" i="0" u="none" strike="noStrike" cap="none">
                  <a:solidFill>
                    <a:srgbClr val="3796BF"/>
                  </a:solidFill>
                  <a:latin typeface="Oswald"/>
                  <a:ea typeface="Oswald"/>
                  <a:cs typeface="Oswald"/>
                  <a:sym typeface="Oswald"/>
                </a:defRPr>
              </a:lvl3pPr>
              <a:lvl4pPr marL="1828800" marR="0" lvl="3" indent="-3810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796BF"/>
                </a:buClr>
                <a:buSzPts val="2400"/>
                <a:buFont typeface="Oswald"/>
                <a:buChar char="⋄"/>
                <a:defRPr sz="2400" b="0" i="0" u="none" strike="noStrike" cap="none">
                  <a:solidFill>
                    <a:srgbClr val="3796BF"/>
                  </a:solidFill>
                  <a:latin typeface="Oswald"/>
                  <a:ea typeface="Oswald"/>
                  <a:cs typeface="Oswald"/>
                  <a:sym typeface="Oswald"/>
                </a:defRPr>
              </a:lvl4pPr>
              <a:lvl5pPr marL="2286000" marR="0" lvl="4" indent="-3810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796BF"/>
                </a:buClr>
                <a:buSzPts val="2400"/>
                <a:buFont typeface="Oswald"/>
                <a:buChar char="⋄"/>
                <a:defRPr sz="2400" b="0" i="0" u="none" strike="noStrike" cap="none">
                  <a:solidFill>
                    <a:srgbClr val="3796BF"/>
                  </a:solidFill>
                  <a:latin typeface="Oswald"/>
                  <a:ea typeface="Oswald"/>
                  <a:cs typeface="Oswald"/>
                  <a:sym typeface="Oswald"/>
                </a:defRPr>
              </a:lvl5pPr>
              <a:lvl6pPr marL="2743200" marR="0" lvl="5" indent="-3810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796BF"/>
                </a:buClr>
                <a:buSzPts val="2400"/>
                <a:buFont typeface="Oswald"/>
                <a:buChar char="⋄"/>
                <a:defRPr sz="2400" b="0" i="0" u="none" strike="noStrike" cap="none">
                  <a:solidFill>
                    <a:srgbClr val="3796BF"/>
                  </a:solidFill>
                  <a:latin typeface="Oswald"/>
                  <a:ea typeface="Oswald"/>
                  <a:cs typeface="Oswald"/>
                  <a:sym typeface="Oswald"/>
                </a:defRPr>
              </a:lvl6pPr>
              <a:lvl7pPr marL="3200400" marR="0" lvl="6" indent="-3810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796BF"/>
                </a:buClr>
                <a:buSzPts val="2400"/>
                <a:buFont typeface="Oswald"/>
                <a:buChar char="●"/>
                <a:defRPr sz="2400" b="0" i="0" u="none" strike="noStrike" cap="none">
                  <a:solidFill>
                    <a:srgbClr val="3796BF"/>
                  </a:solidFill>
                  <a:latin typeface="Oswald"/>
                  <a:ea typeface="Oswald"/>
                  <a:cs typeface="Oswald"/>
                  <a:sym typeface="Oswald"/>
                </a:defRPr>
              </a:lvl7pPr>
              <a:lvl8pPr marL="3657600" marR="0" lvl="7" indent="-3810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796BF"/>
                </a:buClr>
                <a:buSzPts val="2400"/>
                <a:buFont typeface="Oswald"/>
                <a:buChar char="○"/>
                <a:defRPr sz="2400" b="0" i="0" u="none" strike="noStrike" cap="none">
                  <a:solidFill>
                    <a:srgbClr val="3796BF"/>
                  </a:solidFill>
                  <a:latin typeface="Oswald"/>
                  <a:ea typeface="Oswald"/>
                  <a:cs typeface="Oswald"/>
                  <a:sym typeface="Oswald"/>
                </a:defRPr>
              </a:lvl8pPr>
              <a:lvl9pPr marL="4114800" marR="0" lvl="8" indent="-3810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796BF"/>
                </a:buClr>
                <a:buSzPts val="2400"/>
                <a:buFont typeface="Oswald"/>
                <a:buChar char="■"/>
                <a:defRPr sz="2400" b="0" i="0" u="none" strike="noStrike" cap="none">
                  <a:solidFill>
                    <a:srgbClr val="3796BF"/>
                  </a:solidFill>
                  <a:latin typeface="Oswald"/>
                  <a:ea typeface="Oswald"/>
                  <a:cs typeface="Oswald"/>
                  <a:sym typeface="Oswald"/>
                </a:defRPr>
              </a:lvl9pPr>
            </a:lstStyle>
            <a:p>
              <a:pPr marL="0" indent="0">
                <a:buClr>
                  <a:schemeClr val="dk1"/>
                </a:buClr>
                <a:buSzPts val="1100"/>
                <a:buNone/>
              </a:pPr>
              <a:r>
                <a:rPr lang="en-US" sz="2500" dirty="0">
                  <a:ln w="9525">
                    <a:solidFill>
                      <a:schemeClr val="tx1"/>
                    </a:solidFill>
                    <a:prstDash val="solid"/>
                  </a:ln>
                  <a:solidFill>
                    <a:schemeClr val="accent1">
                      <a:lumMod val="50000"/>
                    </a:schemeClr>
                  </a:solidFill>
                  <a:latin typeface="Oswald" panose="020B0604020202020204" charset="0"/>
                </a:rPr>
                <a:t>Strategy</a:t>
              </a:r>
            </a:p>
          </p:txBody>
        </p:sp>
        <p:pic>
          <p:nvPicPr>
            <p:cNvPr id="19" name="Picture 4" descr="Download Advancing Public Goods (The Cournot Centre For Economic ...">
              <a:extLst>
                <a:ext uri="{FF2B5EF4-FFF2-40B4-BE49-F238E27FC236}">
                  <a16:creationId xmlns:a16="http://schemas.microsoft.com/office/drawing/2014/main" id="{384A6EEB-113C-485E-B0C5-166031596D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9961" b="91797" l="9375" r="89844">
                          <a14:foregroundMark x1="53125" y1="26953" x2="53125" y2="26953"/>
                          <a14:foregroundMark x1="72070" y1="43945" x2="72070" y2="43945"/>
                          <a14:foregroundMark x1="9375" y1="59961" x2="9375" y2="59961"/>
                          <a14:foregroundMark x1="30664" y1="91797" x2="30664" y2="9179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14013" y="3016611"/>
              <a:ext cx="1091812" cy="10918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2" descr="Vector Up Arrow Icon, Arrow, Up Arrow, Up Icon PNG and Vector with ...">
              <a:extLst>
                <a:ext uri="{FF2B5EF4-FFF2-40B4-BE49-F238E27FC236}">
                  <a16:creationId xmlns:a16="http://schemas.microsoft.com/office/drawing/2014/main" id="{5F63F2CA-7FA5-4F69-A6F1-BC775C29E9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2621154" y="3221325"/>
              <a:ext cx="381723" cy="9637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2" descr="Vector Up Arrow Icon, Arrow, Up Arrow, Up Icon PNG and Vector with ...">
              <a:extLst>
                <a:ext uri="{FF2B5EF4-FFF2-40B4-BE49-F238E27FC236}">
                  <a16:creationId xmlns:a16="http://schemas.microsoft.com/office/drawing/2014/main" id="{DB45E61C-760E-43D6-A3EC-D58C99C02F7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4686398" y="3221326"/>
              <a:ext cx="381723" cy="9637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550BD0CE-BD4D-47C6-9018-41EBA75D99E1}"/>
                </a:ext>
              </a:extLst>
            </p:cNvPr>
            <p:cNvGrpSpPr/>
            <p:nvPr/>
          </p:nvGrpSpPr>
          <p:grpSpPr>
            <a:xfrm>
              <a:off x="5342413" y="3197400"/>
              <a:ext cx="1542914" cy="1416164"/>
              <a:chOff x="5342413" y="3197400"/>
              <a:chExt cx="1542914" cy="1416164"/>
            </a:xfrm>
          </p:grpSpPr>
          <p:pic>
            <p:nvPicPr>
              <p:cNvPr id="1030" name="Picture 6" descr="Object Cube Icon | IconExperience - Professional Icons » O-Collection">
                <a:extLst>
                  <a:ext uri="{FF2B5EF4-FFF2-40B4-BE49-F238E27FC236}">
                    <a16:creationId xmlns:a16="http://schemas.microsoft.com/office/drawing/2014/main" id="{A777A3EA-6ED0-4B9C-A042-6D6378178B7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10000" b="90000" l="10000" r="90000">
                            <a14:foregroundMark x1="49778" y1="89333" x2="49778" y2="8933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42413" y="3197400"/>
                <a:ext cx="792998" cy="79299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4" name="Picture 10" descr="Object Ball Icon">
                <a:extLst>
                  <a:ext uri="{FF2B5EF4-FFF2-40B4-BE49-F238E27FC236}">
                    <a16:creationId xmlns:a16="http://schemas.microsoft.com/office/drawing/2014/main" id="{FB448FE1-149D-485D-8C41-DFAF4E2FBE1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63198" y="3853945"/>
                <a:ext cx="759619" cy="75961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6" name="Picture 12" descr="Object Cone Icon">
                <a:extLst>
                  <a:ext uri="{FF2B5EF4-FFF2-40B4-BE49-F238E27FC236}">
                    <a16:creationId xmlns:a16="http://schemas.microsoft.com/office/drawing/2014/main" id="{AA444098-CF33-4EA4-BC5B-D7FD0E58B58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duotone>
                  <a:srgbClr val="607896">
                    <a:shade val="45000"/>
                    <a:satMod val="135000"/>
                  </a:srgb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47127" y="3197400"/>
                <a:ext cx="838200" cy="8382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AC33462D-C48A-49E5-90CC-B52773980886}"/>
                </a:ext>
              </a:extLst>
            </p:cNvPr>
            <p:cNvGrpSpPr/>
            <p:nvPr/>
          </p:nvGrpSpPr>
          <p:grpSpPr>
            <a:xfrm>
              <a:off x="7169256" y="3465494"/>
              <a:ext cx="1428018" cy="1212422"/>
              <a:chOff x="7070893" y="2435884"/>
              <a:chExt cx="1650787" cy="1212422"/>
            </a:xfrm>
          </p:grpSpPr>
          <p:sp>
            <p:nvSpPr>
              <p:cNvPr id="16" name="Thought Bubble: Cloud 15">
                <a:extLst>
                  <a:ext uri="{FF2B5EF4-FFF2-40B4-BE49-F238E27FC236}">
                    <a16:creationId xmlns:a16="http://schemas.microsoft.com/office/drawing/2014/main" id="{31532450-327C-42D8-A493-8E679F7F367B}"/>
                  </a:ext>
                </a:extLst>
              </p:cNvPr>
              <p:cNvSpPr/>
              <p:nvPr/>
            </p:nvSpPr>
            <p:spPr>
              <a:xfrm>
                <a:off x="7070893" y="2435884"/>
                <a:ext cx="1650787" cy="1212422"/>
              </a:xfrm>
              <a:prstGeom prst="cloudCallout">
                <a:avLst>
                  <a:gd name="adj1" fmla="val -68868"/>
                  <a:gd name="adj2" fmla="val -14098"/>
                </a:avLst>
              </a:prstGeom>
              <a:solidFill>
                <a:schemeClr val="accent3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032" name="Picture 8" descr="Question mark - Free signs icons">
                <a:extLst>
                  <a:ext uri="{FF2B5EF4-FFF2-40B4-BE49-F238E27FC236}">
                    <a16:creationId xmlns:a16="http://schemas.microsoft.com/office/drawing/2014/main" id="{9B1C6E09-A068-451C-B249-773921EE9BC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155736">
                <a:off x="7548549" y="2736105"/>
                <a:ext cx="637161" cy="6371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4" name="Thought Bubble: Cloud 33">
              <a:extLst>
                <a:ext uri="{FF2B5EF4-FFF2-40B4-BE49-F238E27FC236}">
                  <a16:creationId xmlns:a16="http://schemas.microsoft.com/office/drawing/2014/main" id="{2BD145A0-C09E-46FB-84F0-2FEF4E73B701}"/>
                </a:ext>
              </a:extLst>
            </p:cNvPr>
            <p:cNvSpPr/>
            <p:nvPr/>
          </p:nvSpPr>
          <p:spPr>
            <a:xfrm>
              <a:off x="7196725" y="2507989"/>
              <a:ext cx="1601828" cy="866157"/>
            </a:xfrm>
            <a:prstGeom prst="cloudCallout">
              <a:avLst>
                <a:gd name="adj1" fmla="val -72370"/>
                <a:gd name="adj2" fmla="val 69570"/>
              </a:avLst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200" dirty="0" err="1">
                  <a:solidFill>
                    <a:schemeClr val="accent1">
                      <a:lumMod val="50000"/>
                    </a:schemeClr>
                  </a:solidFill>
                  <a:latin typeface="Oswald" panose="020B0604020202020204" charset="0"/>
                </a:rPr>
                <a:t>Độc</a:t>
              </a:r>
              <a:r>
                <a:rPr lang="en-US" sz="2200" dirty="0">
                  <a:solidFill>
                    <a:schemeClr val="accent1">
                      <a:lumMod val="50000"/>
                    </a:schemeClr>
                  </a:solidFill>
                  <a:latin typeface="Oswald" panose="020B0604020202020204" charset="0"/>
                </a:rPr>
                <a:t> </a:t>
              </a:r>
              <a:r>
                <a:rPr lang="en-US" sz="2200" dirty="0" err="1">
                  <a:solidFill>
                    <a:schemeClr val="accent1">
                      <a:lumMod val="50000"/>
                    </a:schemeClr>
                  </a:solidFill>
                  <a:latin typeface="Oswald" panose="020B0604020202020204" charset="0"/>
                </a:rPr>
                <a:t>lập</a:t>
              </a:r>
              <a:endParaRPr lang="en-US" sz="22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28129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3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3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6"/>
          <p:cNvSpPr txBox="1">
            <a:spLocks noGrp="1"/>
          </p:cNvSpPr>
          <p:nvPr>
            <p:ph type="body" idx="1"/>
          </p:nvPr>
        </p:nvSpPr>
        <p:spPr>
          <a:xfrm>
            <a:off x="2050447" y="143229"/>
            <a:ext cx="5043105" cy="50074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A. STATE PATTERN</a:t>
            </a:r>
            <a:endParaRPr sz="3000" b="1" dirty="0">
              <a:solidFill>
                <a:schemeClr val="accent5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7" name="Google Shape;197;p16"/>
          <p:cNvSpPr txBox="1">
            <a:spLocks noGrp="1"/>
          </p:cNvSpPr>
          <p:nvPr>
            <p:ph type="sldNum" idx="12"/>
          </p:nvPr>
        </p:nvSpPr>
        <p:spPr>
          <a:xfrm>
            <a:off x="8390529" y="463434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200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</a:rPr>
              <a:t>8</a:t>
            </a:fld>
            <a:endParaRPr sz="2000" dirty="0">
              <a:solidFill>
                <a:schemeClr val="accent1">
                  <a:lumMod val="50000"/>
                </a:schemeClr>
              </a:solidFill>
              <a:latin typeface="Oswald" panose="020B0604020202020204" charset="0"/>
            </a:endParaRPr>
          </a:p>
        </p:txBody>
      </p:sp>
      <p:sp>
        <p:nvSpPr>
          <p:cNvPr id="6" name="Google Shape;175;p13"/>
          <p:cNvSpPr txBox="1">
            <a:spLocks/>
          </p:cNvSpPr>
          <p:nvPr/>
        </p:nvSpPr>
        <p:spPr>
          <a:xfrm>
            <a:off x="476450" y="1414818"/>
            <a:ext cx="7745128" cy="2627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796BF"/>
              </a:buClr>
              <a:buSzPts val="2400"/>
              <a:buFont typeface="Oswald"/>
              <a:buChar char="»"/>
              <a:defRPr sz="2400" b="0" i="0" u="none" strike="noStrike" cap="non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L="914400" marR="0" lvl="1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2400"/>
              <a:buFont typeface="Oswald"/>
              <a:buChar char="⋄"/>
              <a:defRPr sz="2400" b="0" i="0" u="none" strike="noStrike" cap="non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L="1371600" marR="0" lvl="2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2400"/>
              <a:buFont typeface="Oswald"/>
              <a:buChar char="⋄"/>
              <a:defRPr sz="2400" b="0" i="0" u="none" strike="noStrike" cap="non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L="1828800" marR="0" lvl="3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2400"/>
              <a:buFont typeface="Oswald"/>
              <a:buChar char="⋄"/>
              <a:defRPr sz="2400" b="0" i="0" u="none" strike="noStrike" cap="non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L="2286000" marR="0" lvl="4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2400"/>
              <a:buFont typeface="Oswald"/>
              <a:buChar char="⋄"/>
              <a:defRPr sz="2400" b="0" i="0" u="none" strike="noStrike" cap="non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L="2743200" marR="0" lvl="5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2400"/>
              <a:buFont typeface="Oswald"/>
              <a:buChar char="⋄"/>
              <a:defRPr sz="2400" b="0" i="0" u="none" strike="noStrike" cap="non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L="3200400" marR="0" lvl="6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2400"/>
              <a:buFont typeface="Oswald"/>
              <a:buChar char="●"/>
              <a:defRPr sz="2400" b="0" i="0" u="none" strike="noStrike" cap="non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L="3657600" marR="0" lvl="7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2400"/>
              <a:buFont typeface="Oswald"/>
              <a:buChar char="○"/>
              <a:defRPr sz="2400" b="0" i="0" u="none" strike="noStrike" cap="non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L="4114800" marR="0" lvl="8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2400"/>
              <a:buFont typeface="Oswald"/>
              <a:buChar char="■"/>
              <a:defRPr sz="2400" b="0" i="0" u="none" strike="noStrike" cap="non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r>
              <a:rPr lang="en-US" sz="2500" b="1" dirty="0" err="1">
                <a:latin typeface="Oswald" panose="020B0604020202020204" charset="0"/>
              </a:rPr>
              <a:t>Mục</a:t>
            </a:r>
            <a:r>
              <a:rPr lang="en-US" sz="2500" b="1" dirty="0">
                <a:latin typeface="Oswald" panose="020B0604020202020204" charset="0"/>
              </a:rPr>
              <a:t> </a:t>
            </a:r>
            <a:r>
              <a:rPr lang="en-US" sz="2500" b="1" dirty="0" err="1">
                <a:latin typeface="Oswald" panose="020B0604020202020204" charset="0"/>
              </a:rPr>
              <a:t>đích</a:t>
            </a:r>
            <a:endParaRPr lang="vi-VN" sz="2500" dirty="0">
              <a:latin typeface="Oswald" panose="020B0604020202020204" charset="0"/>
            </a:endParaRPr>
          </a:p>
          <a:p>
            <a:pPr marL="76200" indent="0" algn="just">
              <a:buNone/>
            </a:pPr>
            <a:r>
              <a:rPr lang="en-US" sz="25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  <a:cs typeface="Roboto" panose="02000000000000000000" pitchFamily="2" charset="0"/>
              </a:rPr>
              <a:t>- </a:t>
            </a:r>
            <a:r>
              <a:rPr lang="en-US" sz="2500" dirty="0" err="1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  <a:cs typeface="Roboto" panose="02000000000000000000" pitchFamily="2" charset="0"/>
              </a:rPr>
              <a:t>Phân</a:t>
            </a:r>
            <a:r>
              <a:rPr lang="en-US" sz="25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  <a:cs typeface="Roboto" panose="02000000000000000000" pitchFamily="2" charset="0"/>
              </a:rPr>
              <a:t> </a:t>
            </a:r>
            <a:r>
              <a:rPr lang="en-US" sz="2500" dirty="0" err="1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  <a:cs typeface="Roboto" panose="02000000000000000000" pitchFamily="2" charset="0"/>
              </a:rPr>
              <a:t>vùng</a:t>
            </a:r>
            <a:r>
              <a:rPr lang="en-US" sz="25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  <a:cs typeface="Roboto" panose="02000000000000000000" pitchFamily="2" charset="0"/>
              </a:rPr>
              <a:t> </a:t>
            </a:r>
            <a:r>
              <a:rPr lang="en-US" sz="2500" dirty="0" err="1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  <a:cs typeface="Roboto" panose="02000000000000000000" pitchFamily="2" charset="0"/>
              </a:rPr>
              <a:t>hành</a:t>
            </a:r>
            <a:r>
              <a:rPr lang="en-US" sz="25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  <a:cs typeface="Roboto" panose="02000000000000000000" pitchFamily="2" charset="0"/>
              </a:rPr>
              <a:t> vi </a:t>
            </a:r>
            <a:r>
              <a:rPr lang="en-US" sz="2500" dirty="0" err="1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  <a:cs typeface="Roboto" panose="02000000000000000000" pitchFamily="2" charset="0"/>
              </a:rPr>
              <a:t>của</a:t>
            </a:r>
            <a:r>
              <a:rPr lang="en-US" sz="25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  <a:cs typeface="Roboto" panose="02000000000000000000" pitchFamily="2" charset="0"/>
              </a:rPr>
              <a:t> </a:t>
            </a:r>
            <a:r>
              <a:rPr lang="en-US" sz="2500" dirty="0" err="1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  <a:cs typeface="Roboto" panose="02000000000000000000" pitchFamily="2" charset="0"/>
              </a:rPr>
              <a:t>đối</a:t>
            </a:r>
            <a:r>
              <a:rPr lang="en-US" sz="25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  <a:cs typeface="Roboto" panose="02000000000000000000" pitchFamily="2" charset="0"/>
              </a:rPr>
              <a:t> </a:t>
            </a:r>
            <a:r>
              <a:rPr lang="en-US" sz="2500" dirty="0" err="1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  <a:cs typeface="Roboto" panose="02000000000000000000" pitchFamily="2" charset="0"/>
              </a:rPr>
              <a:t>tượng</a:t>
            </a:r>
            <a:r>
              <a:rPr lang="en-US" sz="25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  <a:cs typeface="Roboto" panose="02000000000000000000" pitchFamily="2" charset="0"/>
              </a:rPr>
              <a:t> </a:t>
            </a:r>
            <a:r>
              <a:rPr lang="en-US" sz="2500" dirty="0" err="1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  <a:cs typeface="Roboto" panose="02000000000000000000" pitchFamily="2" charset="0"/>
              </a:rPr>
              <a:t>với</a:t>
            </a:r>
            <a:r>
              <a:rPr lang="en-US" sz="25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  <a:cs typeface="Roboto" panose="02000000000000000000" pitchFamily="2" charset="0"/>
              </a:rPr>
              <a:t> </a:t>
            </a:r>
            <a:r>
              <a:rPr lang="en-US" sz="2500" dirty="0" err="1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  <a:cs typeface="Roboto" panose="02000000000000000000" pitchFamily="2" charset="0"/>
              </a:rPr>
              <a:t>những</a:t>
            </a:r>
            <a:r>
              <a:rPr lang="en-US" sz="25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  <a:cs typeface="Roboto" panose="02000000000000000000" pitchFamily="2" charset="0"/>
              </a:rPr>
              <a:t> </a:t>
            </a:r>
            <a:r>
              <a:rPr lang="en-US" sz="2500" dirty="0" err="1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  <a:cs typeface="Roboto" panose="02000000000000000000" pitchFamily="2" charset="0"/>
              </a:rPr>
              <a:t>trạng</a:t>
            </a:r>
            <a:r>
              <a:rPr lang="en-US" sz="25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  <a:cs typeface="Roboto" panose="02000000000000000000" pitchFamily="2" charset="0"/>
              </a:rPr>
              <a:t> </a:t>
            </a:r>
            <a:r>
              <a:rPr lang="en-US" sz="2500" dirty="0" err="1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  <a:cs typeface="Roboto" panose="02000000000000000000" pitchFamily="2" charset="0"/>
              </a:rPr>
              <a:t>thái</a:t>
            </a:r>
            <a:r>
              <a:rPr lang="en-US" sz="25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  <a:cs typeface="Roboto" panose="02000000000000000000" pitchFamily="2" charset="0"/>
              </a:rPr>
              <a:t> </a:t>
            </a:r>
            <a:r>
              <a:rPr lang="en-US" sz="2500" dirty="0" err="1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  <a:cs typeface="Roboto" panose="02000000000000000000" pitchFamily="2" charset="0"/>
              </a:rPr>
              <a:t>khác</a:t>
            </a:r>
            <a:r>
              <a:rPr lang="en-US" sz="25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  <a:cs typeface="Roboto" panose="02000000000000000000" pitchFamily="2" charset="0"/>
              </a:rPr>
              <a:t> </a:t>
            </a:r>
            <a:r>
              <a:rPr lang="en-US" sz="2500" dirty="0" err="1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  <a:cs typeface="Roboto" panose="02000000000000000000" pitchFamily="2" charset="0"/>
              </a:rPr>
              <a:t>nhau</a:t>
            </a:r>
            <a:r>
              <a:rPr lang="en-US" sz="25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  <a:cs typeface="Roboto" panose="02000000000000000000" pitchFamily="2" charset="0"/>
              </a:rPr>
              <a:t>.</a:t>
            </a:r>
          </a:p>
          <a:p>
            <a:pPr marL="76200" indent="0" algn="just">
              <a:buNone/>
            </a:pPr>
            <a:r>
              <a:rPr lang="en-US" sz="25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  <a:cs typeface="Roboto" panose="02000000000000000000" pitchFamily="2" charset="0"/>
              </a:rPr>
              <a:t>- </a:t>
            </a:r>
            <a:r>
              <a:rPr lang="en-US" sz="2500" dirty="0" err="1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  <a:cs typeface="Roboto" panose="02000000000000000000" pitchFamily="2" charset="0"/>
              </a:rPr>
              <a:t>Thay</a:t>
            </a:r>
            <a:r>
              <a:rPr lang="en-US" sz="25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  <a:cs typeface="Roboto" panose="02000000000000000000" pitchFamily="2" charset="0"/>
              </a:rPr>
              <a:t> </a:t>
            </a:r>
            <a:r>
              <a:rPr lang="en-US" sz="2500" dirty="0" err="1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  <a:cs typeface="Roboto" panose="02000000000000000000" pitchFamily="2" charset="0"/>
              </a:rPr>
              <a:t>đổi</a:t>
            </a:r>
            <a:r>
              <a:rPr lang="en-US" sz="25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  <a:cs typeface="Roboto" panose="02000000000000000000" pitchFamily="2" charset="0"/>
              </a:rPr>
              <a:t> </a:t>
            </a:r>
            <a:r>
              <a:rPr lang="en-US" sz="2500" dirty="0" err="1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  <a:cs typeface="Roboto" panose="02000000000000000000" pitchFamily="2" charset="0"/>
              </a:rPr>
              <a:t>trạng</a:t>
            </a:r>
            <a:r>
              <a:rPr lang="en-US" sz="25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  <a:cs typeface="Roboto" panose="02000000000000000000" pitchFamily="2" charset="0"/>
              </a:rPr>
              <a:t> </a:t>
            </a:r>
            <a:r>
              <a:rPr lang="en-US" sz="2500" dirty="0" err="1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  <a:cs typeface="Roboto" panose="02000000000000000000" pitchFamily="2" charset="0"/>
              </a:rPr>
              <a:t>thái</a:t>
            </a:r>
            <a:r>
              <a:rPr lang="en-US" sz="25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  <a:cs typeface="Roboto" panose="02000000000000000000" pitchFamily="2" charset="0"/>
              </a:rPr>
              <a:t> </a:t>
            </a:r>
            <a:r>
              <a:rPr lang="en-US" sz="2500" dirty="0" err="1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  <a:cs typeface="Roboto" panose="02000000000000000000" pitchFamily="2" charset="0"/>
              </a:rPr>
              <a:t>rõ</a:t>
            </a:r>
            <a:r>
              <a:rPr lang="en-US" sz="25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  <a:cs typeface="Roboto" panose="02000000000000000000" pitchFamily="2" charset="0"/>
              </a:rPr>
              <a:t> </a:t>
            </a:r>
            <a:r>
              <a:rPr lang="en-US" sz="2500" dirty="0" err="1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  <a:cs typeface="Roboto" panose="02000000000000000000" pitchFamily="2" charset="0"/>
              </a:rPr>
              <a:t>ràng</a:t>
            </a:r>
            <a:r>
              <a:rPr lang="en-US" sz="25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  <a:cs typeface="Roboto" panose="02000000000000000000" pitchFamily="2" charset="0"/>
              </a:rPr>
              <a:t>.</a:t>
            </a:r>
          </a:p>
          <a:p>
            <a:pPr marL="76200" indent="0" algn="just">
              <a:buNone/>
            </a:pPr>
            <a:r>
              <a:rPr lang="en-US" sz="25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  <a:cs typeface="Roboto" panose="02000000000000000000" pitchFamily="2" charset="0"/>
              </a:rPr>
              <a:t>- </a:t>
            </a:r>
            <a:r>
              <a:rPr lang="en-US" sz="2500" dirty="0" err="1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  <a:cs typeface="Roboto" panose="02000000000000000000" pitchFamily="2" charset="0"/>
              </a:rPr>
              <a:t>Trạng</a:t>
            </a:r>
            <a:r>
              <a:rPr lang="en-US" sz="25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  <a:cs typeface="Roboto" panose="02000000000000000000" pitchFamily="2" charset="0"/>
              </a:rPr>
              <a:t> </a:t>
            </a:r>
            <a:r>
              <a:rPr lang="en-US" sz="2500" dirty="0" err="1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  <a:cs typeface="Roboto" panose="02000000000000000000" pitchFamily="2" charset="0"/>
              </a:rPr>
              <a:t>thái</a:t>
            </a:r>
            <a:r>
              <a:rPr lang="en-US" sz="25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  <a:cs typeface="Roboto" panose="02000000000000000000" pitchFamily="2" charset="0"/>
              </a:rPr>
              <a:t> </a:t>
            </a:r>
            <a:r>
              <a:rPr lang="en-US" sz="2500" dirty="0" err="1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  <a:cs typeface="Roboto" panose="02000000000000000000" pitchFamily="2" charset="0"/>
              </a:rPr>
              <a:t>của</a:t>
            </a:r>
            <a:r>
              <a:rPr lang="en-US" sz="25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  <a:cs typeface="Roboto" panose="02000000000000000000" pitchFamily="2" charset="0"/>
              </a:rPr>
              <a:t> </a:t>
            </a:r>
            <a:r>
              <a:rPr lang="en-US" sz="2500" dirty="0" err="1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  <a:cs typeface="Roboto" panose="02000000000000000000" pitchFamily="2" charset="0"/>
              </a:rPr>
              <a:t>những</a:t>
            </a:r>
            <a:r>
              <a:rPr lang="en-US" sz="25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  <a:cs typeface="Roboto" panose="02000000000000000000" pitchFamily="2" charset="0"/>
              </a:rPr>
              <a:t> </a:t>
            </a:r>
            <a:r>
              <a:rPr lang="en-US" sz="2500" dirty="0" err="1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  <a:cs typeface="Roboto" panose="02000000000000000000" pitchFamily="2" charset="0"/>
              </a:rPr>
              <a:t>đối</a:t>
            </a:r>
            <a:r>
              <a:rPr lang="en-US" sz="25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  <a:cs typeface="Roboto" panose="02000000000000000000" pitchFamily="2" charset="0"/>
              </a:rPr>
              <a:t> </a:t>
            </a:r>
            <a:r>
              <a:rPr lang="en-US" sz="2500" dirty="0" err="1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  <a:cs typeface="Roboto" panose="02000000000000000000" pitchFamily="2" charset="0"/>
              </a:rPr>
              <a:t>tượng</a:t>
            </a:r>
            <a:r>
              <a:rPr lang="en-US" sz="25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  <a:cs typeface="Roboto" panose="02000000000000000000" pitchFamily="2" charset="0"/>
              </a:rPr>
              <a:t> </a:t>
            </a:r>
            <a:r>
              <a:rPr lang="en-US" sz="2500" dirty="0" err="1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  <a:cs typeface="Roboto" panose="02000000000000000000" pitchFamily="2" charset="0"/>
              </a:rPr>
              <a:t>có</a:t>
            </a:r>
            <a:r>
              <a:rPr lang="en-US" sz="25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  <a:cs typeface="Roboto" panose="02000000000000000000" pitchFamily="2" charset="0"/>
              </a:rPr>
              <a:t> </a:t>
            </a:r>
            <a:r>
              <a:rPr lang="en-US" sz="2500" dirty="0" err="1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  <a:cs typeface="Roboto" panose="02000000000000000000" pitchFamily="2" charset="0"/>
              </a:rPr>
              <a:t>thể</a:t>
            </a:r>
            <a:r>
              <a:rPr lang="en-US" sz="25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  <a:cs typeface="Roboto" panose="02000000000000000000" pitchFamily="2" charset="0"/>
              </a:rPr>
              <a:t> chia </a:t>
            </a:r>
            <a:r>
              <a:rPr lang="en-US" sz="2500" dirty="0" err="1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  <a:cs typeface="Roboto" panose="02000000000000000000" pitchFamily="2" charset="0"/>
              </a:rPr>
              <a:t>sẻ</a:t>
            </a:r>
            <a:r>
              <a:rPr lang="en-US" sz="25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  <a:cs typeface="Roboto" panose="02000000000000000000" pitchFamily="2" charset="0"/>
              </a:rPr>
              <a:t> </a:t>
            </a:r>
            <a:r>
              <a:rPr lang="en-US" sz="2500" dirty="0" err="1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  <a:cs typeface="Roboto" panose="02000000000000000000" pitchFamily="2" charset="0"/>
              </a:rPr>
              <a:t>lẫn</a:t>
            </a:r>
            <a:r>
              <a:rPr lang="en-US" sz="25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  <a:cs typeface="Roboto" panose="02000000000000000000" pitchFamily="2" charset="0"/>
              </a:rPr>
              <a:t> </a:t>
            </a:r>
            <a:r>
              <a:rPr lang="en-US" sz="2500" dirty="0" err="1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  <a:cs typeface="Roboto" panose="02000000000000000000" pitchFamily="2" charset="0"/>
              </a:rPr>
              <a:t>nhau</a:t>
            </a:r>
            <a:r>
              <a:rPr lang="en-US" sz="25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  <a:ea typeface="Roboto Condensed" panose="020B0604020202020204" charset="0"/>
                <a:cs typeface="Roboto" panose="02000000000000000000" pitchFamily="2" charset="0"/>
              </a:rPr>
              <a:t>.</a:t>
            </a:r>
          </a:p>
          <a:p>
            <a:pPr marL="171450" indent="-171450" algn="just">
              <a:buClr>
                <a:schemeClr val="dk1"/>
              </a:buClr>
              <a:buSzPts val="1100"/>
              <a:buFontTx/>
              <a:buChar char="-"/>
            </a:pPr>
            <a:endParaRPr lang="en-US" sz="2500" dirty="0">
              <a:solidFill>
                <a:schemeClr val="tx2">
                  <a:lumMod val="50000"/>
                </a:schemeClr>
              </a:solidFill>
              <a:latin typeface="Oswald" panose="020B0604020202020204" charset="0"/>
              <a:ea typeface="Roboto Condensed" panose="020B0604020202020204" charset="0"/>
            </a:endParaRPr>
          </a:p>
          <a:p>
            <a:pPr marL="171450" indent="-171450" algn="just">
              <a:buClr>
                <a:schemeClr val="dk1"/>
              </a:buClr>
              <a:buSzPts val="1100"/>
              <a:buFontTx/>
              <a:buChar char="-"/>
            </a:pPr>
            <a:endParaRPr lang="en-US" sz="2500" dirty="0">
              <a:latin typeface="Oswald" panose="020B0604020202020204" charset="0"/>
            </a:endParaRP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BD634AC-0A19-42C5-86D0-7B9825371866}"/>
              </a:ext>
            </a:extLst>
          </p:cNvPr>
          <p:cNvCxnSpPr>
            <a:cxnSpLocks/>
          </p:cNvCxnSpPr>
          <p:nvPr/>
        </p:nvCxnSpPr>
        <p:spPr>
          <a:xfrm>
            <a:off x="3158427" y="695319"/>
            <a:ext cx="5345493" cy="0"/>
          </a:xfrm>
          <a:prstGeom prst="line">
            <a:avLst/>
          </a:prstGeom>
          <a:effectLst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98732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13352B3-180D-47F6-9138-B2B559CAC1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8807" y="1417324"/>
            <a:ext cx="4666385" cy="3237152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F5798D7-E612-4B37-8F9A-96F773A4B46A}"/>
              </a:ext>
            </a:extLst>
          </p:cNvPr>
          <p:cNvCxnSpPr>
            <a:cxnSpLocks/>
          </p:cNvCxnSpPr>
          <p:nvPr/>
        </p:nvCxnSpPr>
        <p:spPr>
          <a:xfrm>
            <a:off x="3158427" y="695319"/>
            <a:ext cx="5345493" cy="0"/>
          </a:xfrm>
          <a:prstGeom prst="line">
            <a:avLst/>
          </a:prstGeom>
          <a:effectLst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6" name="Google Shape;196;p16"/>
          <p:cNvSpPr txBox="1">
            <a:spLocks noGrp="1"/>
          </p:cNvSpPr>
          <p:nvPr>
            <p:ph type="body" idx="1"/>
          </p:nvPr>
        </p:nvSpPr>
        <p:spPr>
          <a:xfrm>
            <a:off x="2799532" y="141588"/>
            <a:ext cx="6063281" cy="50074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3000" b="1" dirty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B. CẤU TRÚC</a:t>
            </a:r>
          </a:p>
        </p:txBody>
      </p:sp>
      <p:sp>
        <p:nvSpPr>
          <p:cNvPr id="197" name="Google Shape;197;p16"/>
          <p:cNvSpPr txBox="1">
            <a:spLocks noGrp="1"/>
          </p:cNvSpPr>
          <p:nvPr>
            <p:ph type="sldNum" idx="12"/>
          </p:nvPr>
        </p:nvSpPr>
        <p:spPr>
          <a:xfrm>
            <a:off x="8397457" y="460831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200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</a:rPr>
              <a:t>9</a:t>
            </a:fld>
            <a:endParaRPr sz="2000" dirty="0">
              <a:solidFill>
                <a:schemeClr val="accent1">
                  <a:lumMod val="50000"/>
                </a:schemeClr>
              </a:solidFill>
              <a:latin typeface="Oswald" panose="020B0604020202020204" charset="0"/>
            </a:endParaRPr>
          </a:p>
        </p:txBody>
      </p:sp>
      <p:sp>
        <p:nvSpPr>
          <p:cNvPr id="2" name="Speech Bubble: Oval 1">
            <a:extLst>
              <a:ext uri="{FF2B5EF4-FFF2-40B4-BE49-F238E27FC236}">
                <a16:creationId xmlns:a16="http://schemas.microsoft.com/office/drawing/2014/main" id="{A68BF76F-AFD1-484D-A3A5-C949EA6D2C89}"/>
              </a:ext>
            </a:extLst>
          </p:cNvPr>
          <p:cNvSpPr/>
          <p:nvPr/>
        </p:nvSpPr>
        <p:spPr>
          <a:xfrm rot="224941">
            <a:off x="6090988" y="821233"/>
            <a:ext cx="2143065" cy="1298161"/>
          </a:xfrm>
          <a:prstGeom prst="wedgeEllipseCallout">
            <a:avLst>
              <a:gd name="adj1" fmla="val -40743"/>
              <a:gd name="adj2" fmla="val 46689"/>
            </a:avLst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</a:rPr>
              <a:t>Đóng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</a:rPr>
              <a:t> </a:t>
            </a:r>
            <a:r>
              <a:rPr lang="en-US" sz="1600" dirty="0" err="1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</a:rPr>
              <a:t>gói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</a:rPr>
              <a:t> </a:t>
            </a:r>
            <a:r>
              <a:rPr lang="en-US" sz="1600" dirty="0" err="1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</a:rPr>
              <a:t>những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</a:rPr>
              <a:t> </a:t>
            </a:r>
            <a:r>
              <a:rPr lang="en-US" sz="1600" dirty="0" err="1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</a:rPr>
              <a:t>hành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</a:rPr>
              <a:t> vi </a:t>
            </a:r>
            <a:r>
              <a:rPr lang="en-US" sz="1600" dirty="0" err="1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</a:rPr>
              <a:t>giao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</a:rPr>
              <a:t> </a:t>
            </a:r>
            <a:r>
              <a:rPr lang="en-US" sz="1600" dirty="0" err="1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</a:rPr>
              <a:t>tiếp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</a:rPr>
              <a:t> </a:t>
            </a:r>
            <a:r>
              <a:rPr lang="en-US" sz="1600" dirty="0" err="1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</a:rPr>
              <a:t>với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</a:rPr>
              <a:t> </a:t>
            </a:r>
            <a:r>
              <a:rPr lang="en-US" sz="1600" dirty="0" err="1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</a:rPr>
              <a:t>từng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</a:rPr>
              <a:t> </a:t>
            </a:r>
            <a:r>
              <a:rPr lang="en-US" sz="1600" dirty="0" err="1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</a:rPr>
              <a:t>trạng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</a:rPr>
              <a:t> </a:t>
            </a:r>
            <a:r>
              <a:rPr lang="en-US" sz="1600" dirty="0" err="1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</a:rPr>
              <a:t>thái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</a:rPr>
              <a:t> </a:t>
            </a:r>
            <a:r>
              <a:rPr lang="en-US" sz="1600" dirty="0" err="1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</a:rPr>
              <a:t>của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</a:rPr>
              <a:t> State.</a:t>
            </a:r>
          </a:p>
        </p:txBody>
      </p:sp>
      <p:sp>
        <p:nvSpPr>
          <p:cNvPr id="42" name="Speech Bubble: Oval 41">
            <a:extLst>
              <a:ext uri="{FF2B5EF4-FFF2-40B4-BE49-F238E27FC236}">
                <a16:creationId xmlns:a16="http://schemas.microsoft.com/office/drawing/2014/main" id="{66A0C93C-B0F5-4A40-AEF0-C0E95A1A924D}"/>
              </a:ext>
            </a:extLst>
          </p:cNvPr>
          <p:cNvSpPr/>
          <p:nvPr/>
        </p:nvSpPr>
        <p:spPr>
          <a:xfrm rot="20966821">
            <a:off x="415835" y="680692"/>
            <a:ext cx="2237880" cy="1261311"/>
          </a:xfrm>
          <a:prstGeom prst="wedgeEllipseCallout">
            <a:avLst>
              <a:gd name="adj1" fmla="val 33500"/>
              <a:gd name="adj2" fmla="val 58761"/>
            </a:avLst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</a:rPr>
              <a:t>Định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</a:rPr>
              <a:t> </a:t>
            </a:r>
            <a:r>
              <a:rPr lang="en-US" sz="1800" dirty="0" err="1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</a:rPr>
              <a:t>nghĩa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</a:rPr>
              <a:t> </a:t>
            </a:r>
            <a:r>
              <a:rPr lang="en-US" sz="1800" dirty="0" err="1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</a:rPr>
              <a:t>giao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</a:rPr>
              <a:t> </a:t>
            </a:r>
            <a:r>
              <a:rPr lang="en-US" sz="1800" dirty="0" err="1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</a:rPr>
              <a:t>diện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</a:rPr>
              <a:t> </a:t>
            </a:r>
            <a:r>
              <a:rPr lang="en-US" sz="1800" dirty="0" err="1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</a:rPr>
              <a:t>chính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</a:rPr>
              <a:t> </a:t>
            </a:r>
            <a:r>
              <a:rPr lang="en-US" sz="1800" dirty="0" err="1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</a:rPr>
              <a:t>để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</a:rPr>
              <a:t> </a:t>
            </a:r>
            <a:r>
              <a:rPr lang="en-US" sz="1800" dirty="0" err="1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</a:rPr>
              <a:t>giao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</a:rPr>
              <a:t> </a:t>
            </a:r>
            <a:r>
              <a:rPr lang="en-US" sz="1800" dirty="0" err="1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</a:rPr>
              <a:t>tiếp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</a:rPr>
              <a:t> Client</a:t>
            </a:r>
          </a:p>
        </p:txBody>
      </p:sp>
      <p:sp>
        <p:nvSpPr>
          <p:cNvPr id="43" name="Speech Bubble: Oval 42">
            <a:extLst>
              <a:ext uri="{FF2B5EF4-FFF2-40B4-BE49-F238E27FC236}">
                <a16:creationId xmlns:a16="http://schemas.microsoft.com/office/drawing/2014/main" id="{79C5351E-8AB3-400B-900D-E392298AB8F3}"/>
              </a:ext>
            </a:extLst>
          </p:cNvPr>
          <p:cNvSpPr/>
          <p:nvPr/>
        </p:nvSpPr>
        <p:spPr>
          <a:xfrm>
            <a:off x="2238807" y="3955381"/>
            <a:ext cx="1710030" cy="1093318"/>
          </a:xfrm>
          <a:prstGeom prst="wedgeEllipseCallout">
            <a:avLst>
              <a:gd name="adj1" fmla="val 60533"/>
              <a:gd name="adj2" fmla="val -45246"/>
            </a:avLst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</a:rPr>
              <a:t>Thực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</a:rPr>
              <a:t> </a:t>
            </a:r>
            <a:r>
              <a:rPr lang="en-US" sz="1800" dirty="0" err="1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</a:rPr>
              <a:t>hiện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</a:rPr>
              <a:t> </a:t>
            </a:r>
            <a:r>
              <a:rPr lang="en-US" sz="1800" dirty="0" err="1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</a:rPr>
              <a:t>hành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</a:rPr>
              <a:t> vi </a:t>
            </a:r>
            <a:r>
              <a:rPr lang="en-US" sz="1800" dirty="0" err="1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</a:rPr>
              <a:t>giao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</a:rPr>
              <a:t> </a:t>
            </a:r>
            <a:r>
              <a:rPr lang="en-US" sz="1800" dirty="0" err="1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</a:rPr>
              <a:t>tiếp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</a:rPr>
              <a:t>.</a:t>
            </a:r>
          </a:p>
        </p:txBody>
      </p:sp>
      <p:sp>
        <p:nvSpPr>
          <p:cNvPr id="9" name="Speech Bubble: Oval 8">
            <a:extLst>
              <a:ext uri="{FF2B5EF4-FFF2-40B4-BE49-F238E27FC236}">
                <a16:creationId xmlns:a16="http://schemas.microsoft.com/office/drawing/2014/main" id="{2AF6FE28-4C13-4EC8-952A-2B7AD71F0F7E}"/>
              </a:ext>
            </a:extLst>
          </p:cNvPr>
          <p:cNvSpPr/>
          <p:nvPr/>
        </p:nvSpPr>
        <p:spPr>
          <a:xfrm rot="21406329">
            <a:off x="73439" y="2230054"/>
            <a:ext cx="2335861" cy="1660882"/>
          </a:xfrm>
          <a:prstGeom prst="wedgeEllipseCallout">
            <a:avLst>
              <a:gd name="adj1" fmla="val 56003"/>
              <a:gd name="adj2" fmla="val -29844"/>
            </a:avLst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</a:rPr>
              <a:t>Chứa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</a:rPr>
              <a:t> </a:t>
            </a:r>
            <a:r>
              <a:rPr lang="en-US" sz="1800" dirty="0" err="1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</a:rPr>
              <a:t>thể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</a:rPr>
              <a:t> </a:t>
            </a:r>
            <a:r>
              <a:rPr lang="en-US" sz="1800" dirty="0" err="1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</a:rPr>
              <a:t>hiện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</a:rPr>
              <a:t> </a:t>
            </a:r>
            <a:r>
              <a:rPr lang="en-US" sz="1800" dirty="0" err="1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</a:rPr>
              <a:t>ConcreteState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</a:rPr>
              <a:t> </a:t>
            </a:r>
            <a:r>
              <a:rPr lang="en-US" sz="1800" dirty="0" err="1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</a:rPr>
              <a:t>tương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</a:rPr>
              <a:t> </a:t>
            </a:r>
            <a:r>
              <a:rPr lang="en-US" sz="1800" dirty="0" err="1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</a:rPr>
              <a:t>ứng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</a:rPr>
              <a:t> </a:t>
            </a:r>
            <a:r>
              <a:rPr lang="en-US" sz="1800" dirty="0" err="1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</a:rPr>
              <a:t>với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</a:rPr>
              <a:t> </a:t>
            </a:r>
            <a:r>
              <a:rPr lang="en-US" sz="1800" dirty="0" err="1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</a:rPr>
              <a:t>trạng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</a:rPr>
              <a:t> </a:t>
            </a:r>
            <a:r>
              <a:rPr lang="en-US" sz="1800" dirty="0" err="1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</a:rPr>
              <a:t>thái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</a:rPr>
              <a:t> </a:t>
            </a:r>
            <a:r>
              <a:rPr lang="en-US" sz="1800" dirty="0" err="1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</a:rPr>
              <a:t>hiện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</a:rPr>
              <a:t> </a:t>
            </a:r>
            <a:r>
              <a:rPr lang="en-US" sz="1800" dirty="0" err="1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</a:rPr>
              <a:t>tại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  <a:latin typeface="Oswald" panose="020B060402020202020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76402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2" grpId="0" animBg="1"/>
      <p:bldP spid="43" grpId="0" animBg="1"/>
      <p:bldP spid="9" grpId="0" animBg="1"/>
    </p:bldLst>
  </p:timing>
</p:sld>
</file>

<file path=ppt/theme/theme1.xml><?xml version="1.0" encoding="utf-8"?>
<a:theme xmlns:a="http://schemas.openxmlformats.org/drawingml/2006/main" name="Wolsey template">
  <a:themeElements>
    <a:clrScheme name="Custom 347">
      <a:dk1>
        <a:srgbClr val="252729"/>
      </a:dk1>
      <a:lt1>
        <a:srgbClr val="FFFFFF"/>
      </a:lt1>
      <a:dk2>
        <a:srgbClr val="607896"/>
      </a:dk2>
      <a:lt2>
        <a:srgbClr val="DFE4E9"/>
      </a:lt2>
      <a:accent1>
        <a:srgbClr val="3796BF"/>
      </a:accent1>
      <a:accent2>
        <a:srgbClr val="4BB5D9"/>
      </a:accent2>
      <a:accent3>
        <a:srgbClr val="81D1EC"/>
      </a:accent3>
      <a:accent4>
        <a:srgbClr val="FF9900"/>
      </a:accent4>
      <a:accent5>
        <a:srgbClr val="FFCB50"/>
      </a:accent5>
      <a:accent6>
        <a:srgbClr val="A9C747"/>
      </a:accent6>
      <a:hlink>
        <a:srgbClr val="607896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1631</TotalTime>
  <Words>720</Words>
  <Application>Microsoft Office PowerPoint</Application>
  <PresentationFormat>On-screen Show (16:9)</PresentationFormat>
  <Paragraphs>102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Oswald</vt:lpstr>
      <vt:lpstr>Arial</vt:lpstr>
      <vt:lpstr>Roboto Condensed</vt:lpstr>
      <vt:lpstr>Calibri</vt:lpstr>
      <vt:lpstr>Wolsey template</vt:lpstr>
      <vt:lpstr>STATE PATTERN</vt:lpstr>
      <vt:lpstr>NỘI DUNG BÁO CÁO</vt:lpstr>
      <vt:lpstr>1.    NỘI DUNG LÝ THUYẾT</vt:lpstr>
      <vt:lpstr>A. GIỚI THIỆU DESIGN PATTERN</vt:lpstr>
      <vt:lpstr>A. GIỚI THIỆU DESIGN PATTERN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2.    NỘI DUNG ĐỒ ÁN</vt:lpstr>
      <vt:lpstr>PowerPoint Presentation</vt:lpstr>
      <vt:lpstr>DEMO CHƯƠNG TRÌNH GAME.</vt:lpstr>
      <vt:lpstr>for listening slide!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Quốc Đạt Hồ</dc:creator>
  <cp:lastModifiedBy>Nguyễn Tâm</cp:lastModifiedBy>
  <cp:revision>127</cp:revision>
  <dcterms:modified xsi:type="dcterms:W3CDTF">2020-06-21T16:11:54Z</dcterms:modified>
</cp:coreProperties>
</file>